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14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5" r:id="rId6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05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8.1.2017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mailto:ahmetsald&#305;ran@hotmail.com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ektas8284@hotmail.com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5532_430318360494025_202128087822733345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2305_430318503827344_402079191706784834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69200_430318543827340_533504582248667351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1045473_430318553827339_412111854454588376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66483_430318573827337_177887735830530190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107733_430318580494003_1353251817737422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6556_430318610494000_75057715620023251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60258_430318617160666_48386019049198029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6276_430318623827332_214678372040165279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5400_430318637160664_467795338660094921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60252_430318673827327_459693427755576338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1026_430318367160691_94709294574140795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3705_430318680493993_290780047263723427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1303_430318687160659_28364686129471875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1304_430318700493991_32021073879939836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1455_430318740493987_42874094445427070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08784_430318753827319_3055418993913939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1204443_430318763827318_8922807094660452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2366345_430318770493984_781003377243840795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7849_430318813827313_697387600350075696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0430_430318820493979_59071149785809653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21478_430318830493978_439226667620425107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3705_430318387160689_491228456665802853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2844_430318837160644_113474762448739341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08604_430327930493068_73704973755028518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1045494_430327887159739_10699373679320848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21113_430328023826392_597665215945046672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2345_430328000493061_42759608568827729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1612_430327433826451_724599993308827264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08360_430327980493063_35621773945661122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1338_430327850493076_332690937778246123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5636_430327950493066_877309514717933561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5491_430327820493079_69627241032662963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7706_430318393827355_737709376722628031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08357_430327800493081_74307576443688366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0545_430327777159750_10995365961140672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69168_430327753826419_894627855789063532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3972_430327733826421_778650639479499646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0567_430327720493089_410685681362544162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7992_430327707159757_66976240532745141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3612_430327660493095_795203645923617453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7663_430327650493096_401379659573835100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0417591_430327640493097_768691706934927942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227023_430327620493099_32402382812156690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08742_430318420494019_35555758683142577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46542_430327600493101_481661025901204030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0705_430327577159770_647661394380288334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60166_430327580493103_38038058409703772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3847_430327553826439_915174342174765798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6456_430327540493107_79007571832496925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6643_430327503826444_615191607763690422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6653_430327490493112_324650933349823109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59950_430327467159781_806457339703541441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3777_430327460493115_89336272501625926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6" b="27911" l="2267" r="96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404664"/>
            <a:ext cx="805853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593975"/>
            <a:ext cx="27257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4 Resim" descr="indi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670384"/>
            <a:ext cx="2590800" cy="146247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95535" y="4077072"/>
            <a:ext cx="8424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ÖMER </a:t>
            </a:r>
            <a:r>
              <a:rPr lang="tr-TR" b="1" dirty="0" smtClean="0"/>
              <a:t>BEKTAŞ     İl </a:t>
            </a:r>
            <a:r>
              <a:rPr lang="tr-TR" b="1" dirty="0" err="1" smtClean="0"/>
              <a:t>mem</a:t>
            </a:r>
            <a:r>
              <a:rPr lang="tr-TR" b="1" dirty="0" smtClean="0"/>
              <a:t> </a:t>
            </a:r>
            <a:r>
              <a:rPr lang="tr-TR" b="1" dirty="0" err="1" smtClean="0"/>
              <a:t>arge</a:t>
            </a:r>
            <a:r>
              <a:rPr lang="tr-TR" b="1" dirty="0" smtClean="0"/>
              <a:t>                                      AHMET SALDIRAN       Hatay Valiliği</a:t>
            </a:r>
            <a:endParaRPr lang="tr-TR" b="1" dirty="0"/>
          </a:p>
          <a:p>
            <a:endParaRPr lang="tr-TR" b="1" dirty="0"/>
          </a:p>
          <a:p>
            <a:r>
              <a:rPr lang="tr-TR" b="1" dirty="0" err="1"/>
              <a:t>eTwinning</a:t>
            </a:r>
            <a:r>
              <a:rPr lang="tr-TR" b="1" dirty="0"/>
              <a:t> Hatay İl </a:t>
            </a:r>
            <a:r>
              <a:rPr lang="tr-TR" b="1" smtClean="0"/>
              <a:t>Koordinatörü                                </a:t>
            </a:r>
            <a:r>
              <a:rPr lang="tr-TR" b="1" dirty="0" smtClean="0"/>
              <a:t>AB Dış İlişkiler Büro Şefi </a:t>
            </a:r>
            <a:endParaRPr lang="tr-TR" b="1" dirty="0"/>
          </a:p>
          <a:p>
            <a:endParaRPr lang="tr-TR" b="1" dirty="0"/>
          </a:p>
          <a:p>
            <a:r>
              <a:rPr lang="tr-TR" b="1" dirty="0" smtClean="0">
                <a:hlinkClick r:id="rId6"/>
              </a:rPr>
              <a:t>bektas8284@hotmail.com</a:t>
            </a:r>
            <a:r>
              <a:rPr lang="tr-TR" b="1" dirty="0" smtClean="0"/>
              <a:t>   0505 506 47 </a:t>
            </a:r>
            <a:r>
              <a:rPr lang="tr-TR" b="1" dirty="0" smtClean="0"/>
              <a:t>16              </a:t>
            </a:r>
            <a:r>
              <a:rPr lang="tr-TR" b="1" dirty="0" smtClean="0">
                <a:hlinkClick r:id="rId7"/>
              </a:rPr>
              <a:t>ahmetsaldıran@hotmail.com</a:t>
            </a:r>
            <a:r>
              <a:rPr lang="tr-TR" b="1" dirty="0" smtClean="0"/>
              <a:t> </a:t>
            </a:r>
            <a:endParaRPr lang="tr-TR" b="1" dirty="0" smtClean="0"/>
          </a:p>
          <a:p>
            <a:r>
              <a:rPr lang="tr-TR" b="1" dirty="0" smtClean="0"/>
              <a:t>FACEBOOK: </a:t>
            </a:r>
            <a:r>
              <a:rPr lang="tr-TR" b="1" dirty="0" err="1" smtClean="0"/>
              <a:t>etwinner</a:t>
            </a:r>
            <a:r>
              <a:rPr lang="tr-TR" b="1" dirty="0" smtClean="0"/>
              <a:t> Ömer </a:t>
            </a:r>
            <a:r>
              <a:rPr lang="tr-TR" b="1" dirty="0" smtClean="0"/>
              <a:t>Bektaş      </a:t>
            </a:r>
            <a:r>
              <a:rPr lang="tr-TR" b="1" dirty="0" err="1" smtClean="0"/>
              <a:t>etwinning</a:t>
            </a:r>
            <a:r>
              <a:rPr lang="tr-TR" b="1" dirty="0" smtClean="0"/>
              <a:t> Hatay</a:t>
            </a:r>
            <a:endParaRPr lang="tr-T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13902_430318427160685_747966537776435166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69223_430318450494016_833975702542984795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2342780_430318460494015_338668542610389650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2308472_430318493827345_547523508351856573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</Words>
  <Application>Microsoft Office PowerPoint</Application>
  <PresentationFormat>Ekran Gösterisi (4:3)</PresentationFormat>
  <Paragraphs>6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OmerBEKTAS</cp:lastModifiedBy>
  <cp:revision>29</cp:revision>
  <dcterms:modified xsi:type="dcterms:W3CDTF">2017-01-08T20:12:35Z</dcterms:modified>
</cp:coreProperties>
</file>