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36"/>
  </p:notesMasterIdLst>
  <p:sldIdLst>
    <p:sldId id="256" r:id="rId2"/>
    <p:sldId id="260" r:id="rId3"/>
    <p:sldId id="262" r:id="rId4"/>
    <p:sldId id="261" r:id="rId5"/>
    <p:sldId id="258" r:id="rId6"/>
    <p:sldId id="276" r:id="rId7"/>
    <p:sldId id="291" r:id="rId8"/>
    <p:sldId id="275" r:id="rId9"/>
    <p:sldId id="257" r:id="rId10"/>
    <p:sldId id="269" r:id="rId11"/>
    <p:sldId id="280" r:id="rId12"/>
    <p:sldId id="278" r:id="rId13"/>
    <p:sldId id="279" r:id="rId14"/>
    <p:sldId id="281" r:id="rId15"/>
    <p:sldId id="274" r:id="rId16"/>
    <p:sldId id="282" r:id="rId17"/>
    <p:sldId id="283" r:id="rId18"/>
    <p:sldId id="296" r:id="rId19"/>
    <p:sldId id="294" r:id="rId20"/>
    <p:sldId id="295" r:id="rId21"/>
    <p:sldId id="289" r:id="rId22"/>
    <p:sldId id="297" r:id="rId23"/>
    <p:sldId id="299" r:id="rId24"/>
    <p:sldId id="287" r:id="rId25"/>
    <p:sldId id="268" r:id="rId26"/>
    <p:sldId id="284" r:id="rId27"/>
    <p:sldId id="292" r:id="rId28"/>
    <p:sldId id="293" r:id="rId29"/>
    <p:sldId id="273" r:id="rId30"/>
    <p:sldId id="298" r:id="rId31"/>
    <p:sldId id="271" r:id="rId32"/>
    <p:sldId id="290" r:id="rId33"/>
    <p:sldId id="277" r:id="rId34"/>
    <p:sldId id="288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A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5" autoAdjust="0"/>
    <p:restoredTop sz="94660"/>
  </p:normalViewPr>
  <p:slideViewPr>
    <p:cSldViewPr>
      <p:cViewPr varScale="1">
        <p:scale>
          <a:sx n="69" d="100"/>
          <a:sy n="69" d="100"/>
        </p:scale>
        <p:origin x="-139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15A2E-5697-4629-AC61-DB1330F8BD4B}" type="datetimeFigureOut">
              <a:rPr lang="tr-TR" smtClean="0"/>
              <a:t>20.11.2016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758C8-2A71-4354-9EEC-C9203B39DE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358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758C8-2A71-4354-9EEC-C9203B39DEE0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8841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758C8-2A71-4354-9EEC-C9203B39DEE0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1530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758C8-2A71-4354-9EEC-C9203B39DEE0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5877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758C8-2A71-4354-9EEC-C9203B39DEE0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5958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758C8-2A71-4354-9EEC-C9203B39DEE0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5126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758C8-2A71-4354-9EEC-C9203B39DEE0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6741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D23E1-27CB-4FC0-A3D2-094F43C76F18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0023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758C8-2A71-4354-9EEC-C9203B39DEE0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2388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758C8-2A71-4354-9EEC-C9203B39DEE0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7456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758C8-2A71-4354-9EEC-C9203B39DEE0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903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6D98-CC3D-4A39-95E5-CECF5C8F0DF7}" type="datetime1">
              <a:rPr lang="en-US" smtClean="0"/>
              <a:t>11/20/2016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Antalya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04125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6D98-CC3D-4A39-95E5-CECF5C8F0DF7}" type="datetime1">
              <a:rPr lang="en-US" smtClean="0"/>
              <a:t>11/20/2016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Antalya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16442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6D98-CC3D-4A39-95E5-CECF5C8F0DF7}" type="datetime1">
              <a:rPr lang="en-US" smtClean="0"/>
              <a:t>11/20/2016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Antalya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96389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3835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BA42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73697"/>
            <a:ext cx="4040188" cy="3798583"/>
          </a:xfrm>
        </p:spPr>
        <p:txBody>
          <a:bodyPr/>
          <a:lstStyle>
            <a:lvl1pPr>
              <a:defRPr sz="2400">
                <a:solidFill>
                  <a:srgbClr val="6BA42C"/>
                </a:solidFill>
              </a:defRPr>
            </a:lvl1pPr>
            <a:lvl2pPr>
              <a:defRPr sz="2000">
                <a:solidFill>
                  <a:srgbClr val="6BA42C"/>
                </a:solidFill>
              </a:defRPr>
            </a:lvl2pPr>
            <a:lvl3pPr>
              <a:defRPr sz="1800">
                <a:solidFill>
                  <a:srgbClr val="6BA42C"/>
                </a:solidFill>
              </a:defRPr>
            </a:lvl3pPr>
            <a:lvl4pPr>
              <a:defRPr sz="1600">
                <a:solidFill>
                  <a:srgbClr val="6BA42C"/>
                </a:solidFill>
              </a:defRPr>
            </a:lvl4pPr>
            <a:lvl5pPr>
              <a:defRPr sz="1600">
                <a:solidFill>
                  <a:srgbClr val="6BA42C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43835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BA42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73697"/>
            <a:ext cx="4041775" cy="3798583"/>
          </a:xfrm>
        </p:spPr>
        <p:txBody>
          <a:bodyPr/>
          <a:lstStyle>
            <a:lvl1pPr>
              <a:defRPr sz="2400">
                <a:solidFill>
                  <a:srgbClr val="6BA42C"/>
                </a:solidFill>
              </a:defRPr>
            </a:lvl1pPr>
            <a:lvl2pPr>
              <a:defRPr sz="2000">
                <a:solidFill>
                  <a:srgbClr val="6BA42C"/>
                </a:solidFill>
              </a:defRPr>
            </a:lvl2pPr>
            <a:lvl3pPr>
              <a:defRPr sz="1800">
                <a:solidFill>
                  <a:srgbClr val="6BA42C"/>
                </a:solidFill>
              </a:defRPr>
            </a:lvl3pPr>
            <a:lvl4pPr>
              <a:defRPr sz="1600">
                <a:solidFill>
                  <a:srgbClr val="6BA42C"/>
                </a:solidFill>
              </a:defRPr>
            </a:lvl4pPr>
            <a:lvl5pPr>
              <a:defRPr sz="1600">
                <a:solidFill>
                  <a:srgbClr val="6BA42C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A58EF-1770-410B-B164-D6016367CBEB}" type="datetime1">
              <a:rPr lang="en-US" smtClean="0"/>
              <a:t>11/20/2016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Antalya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79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6D98-CC3D-4A39-95E5-CECF5C8F0DF7}" type="datetime1">
              <a:rPr lang="en-US" smtClean="0"/>
              <a:t>11/20/2016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Antalya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46662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6D98-CC3D-4A39-95E5-CECF5C8F0DF7}" type="datetime1">
              <a:rPr lang="en-US" smtClean="0"/>
              <a:t>11/20/2016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Antalya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770582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6D98-CC3D-4A39-95E5-CECF5C8F0DF7}" type="datetime1">
              <a:rPr lang="en-US" smtClean="0"/>
              <a:t>11/20/2016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Antalya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78080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6D98-CC3D-4A39-95E5-CECF5C8F0DF7}" type="datetime1">
              <a:rPr lang="en-US" smtClean="0"/>
              <a:t>11/20/2016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Antalya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959123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6D98-CC3D-4A39-95E5-CECF5C8F0DF7}" type="datetime1">
              <a:rPr lang="en-US" smtClean="0"/>
              <a:t>11/20/2016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Antalya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25758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6D98-CC3D-4A39-95E5-CECF5C8F0DF7}" type="datetime1">
              <a:rPr lang="en-US" smtClean="0"/>
              <a:t>11/20/2016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Antalya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31374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6D98-CC3D-4A39-95E5-CECF5C8F0DF7}" type="datetime1">
              <a:rPr lang="en-US" smtClean="0"/>
              <a:t>11/20/2016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Antalya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58786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6D98-CC3D-4A39-95E5-CECF5C8F0DF7}" type="datetime1">
              <a:rPr lang="en-US" smtClean="0"/>
              <a:t>11/20/2016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Antalya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096122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C6B6D98-CC3D-4A39-95E5-CECF5C8F0DF7}" type="datetime1">
              <a:rPr lang="en-US" smtClean="0"/>
              <a:t>11/20/2016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Antalya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4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://busraa.edu.glogster.com/imdifferent/" TargetMode="Externa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gif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image" Target="../media/image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9.png"/><Relationship Id="rId5" Type="http://schemas.openxmlformats.org/officeDocument/2006/relationships/hyperlink" Target="http://animoto.com/play/UaKYKqWFnITHEJMkbf1Hjg?utm_source=amazonaws.com&amp;utm_medium=player&amp;utm_campaign=player" TargetMode="External"/><Relationship Id="rId4" Type="http://schemas.openxmlformats.org/officeDocument/2006/relationships/image" Target="../media/image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8183" y="3503670"/>
            <a:ext cx="5344675" cy="1930200"/>
          </a:xfrm>
        </p:spPr>
        <p:txBody>
          <a:bodyPr>
            <a:noAutofit/>
          </a:bodyPr>
          <a:lstStyle/>
          <a:p>
            <a:r>
              <a:rPr lang="tr-TR" sz="7600" dirty="0" smtClean="0">
                <a:latin typeface="Algerian" panose="04020705040A02060702" pitchFamily="82" charset="0"/>
              </a:rPr>
              <a:t>WEB </a:t>
            </a:r>
            <a:br>
              <a:rPr lang="tr-TR" sz="7600" dirty="0" smtClean="0">
                <a:latin typeface="Algerian" panose="04020705040A02060702" pitchFamily="82" charset="0"/>
              </a:rPr>
            </a:br>
            <a:r>
              <a:rPr lang="tr-TR" sz="7600" dirty="0" smtClean="0">
                <a:latin typeface="Algerian" panose="04020705040A02060702" pitchFamily="82" charset="0"/>
              </a:rPr>
              <a:t>ARAÇLARI</a:t>
            </a:r>
            <a:endParaRPr lang="en-US" sz="7600" dirty="0">
              <a:latin typeface="Algerian" panose="04020705040A020607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5867" y="5598316"/>
            <a:ext cx="4889305" cy="835455"/>
          </a:xfrm>
        </p:spPr>
        <p:txBody>
          <a:bodyPr>
            <a:normAutofit/>
          </a:bodyPr>
          <a:lstStyle/>
          <a:p>
            <a:r>
              <a:rPr lang="tr-TR" sz="2400" dirty="0" smtClean="0"/>
              <a:t>ÖMER BEKTAŞ</a:t>
            </a:r>
            <a:endParaRPr lang="en-US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195" y="5606280"/>
            <a:ext cx="1447600" cy="125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8890"/>
            <a:ext cx="7886700" cy="1325562"/>
          </a:xfrm>
        </p:spPr>
        <p:txBody>
          <a:bodyPr/>
          <a:lstStyle/>
          <a:p>
            <a:pPr algn="l"/>
            <a:r>
              <a:rPr lang="tr-TR" b="1" dirty="0" smtClean="0">
                <a:solidFill>
                  <a:srgbClr val="FF0000"/>
                </a:solidFill>
              </a:rPr>
              <a:t>İşbirlikçi yazılar yazma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20" y="6177466"/>
            <a:ext cx="718737" cy="621482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54375" y="1283769"/>
            <a:ext cx="636905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300" dirty="0"/>
              <a:t>https://antalya2015.titanpad.com/1</a:t>
            </a:r>
          </a:p>
        </p:txBody>
      </p:sp>
      <p:sp>
        <p:nvSpPr>
          <p:cNvPr id="6" name="Dikdörtgen 5"/>
          <p:cNvSpPr/>
          <p:nvPr/>
        </p:nvSpPr>
        <p:spPr>
          <a:xfrm>
            <a:off x="2434130" y="2066371"/>
            <a:ext cx="636905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300" dirty="0"/>
              <a:t>https://antalya2015.titanpad.com/2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1" y="2769870"/>
            <a:ext cx="7090942" cy="3586481"/>
          </a:xfrm>
          <a:prstGeom prst="rect">
            <a:avLst/>
          </a:prstGeom>
        </p:spPr>
      </p:pic>
      <p:sp>
        <p:nvSpPr>
          <p:cNvPr id="8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 sz="1800" dirty="0" smtClean="0"/>
              <a:t>Antalya 2015</a:t>
            </a:r>
            <a:endParaRPr lang="en-US" sz="1800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3" y="6157199"/>
            <a:ext cx="718737" cy="62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0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28879" y="349609"/>
            <a:ext cx="7886700" cy="1325563"/>
          </a:xfrm>
        </p:spPr>
        <p:txBody>
          <a:bodyPr>
            <a:norm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Poster oluşturalım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79" y="6304502"/>
            <a:ext cx="718737" cy="62148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649" y="6261727"/>
            <a:ext cx="718737" cy="62148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30" y="2094456"/>
            <a:ext cx="3935204" cy="4104557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391" y="478346"/>
            <a:ext cx="4551238" cy="4114800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1247616" y="2422526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endParaRPr lang="tr-TR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6709870" y="132814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tr-TR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 sz="1800" dirty="0" smtClean="0"/>
              <a:t>Antalya 2015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5872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err="1" smtClean="0">
                <a:solidFill>
                  <a:srgbClr val="FF0000"/>
                </a:solidFill>
              </a:rPr>
              <a:t>Postermywall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79" y="6304502"/>
            <a:ext cx="718737" cy="62148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649" y="6261727"/>
            <a:ext cx="718737" cy="621482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73" y="1443835"/>
            <a:ext cx="7931510" cy="4476279"/>
          </a:xfrm>
          <a:prstGeom prst="rect">
            <a:avLst/>
          </a:prstGeom>
        </p:spPr>
      </p:pic>
      <p:sp>
        <p:nvSpPr>
          <p:cNvPr id="8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 sz="1800" dirty="0" smtClean="0"/>
              <a:t>Antalya 2015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2779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1049383" y="6199013"/>
            <a:ext cx="7320690" cy="658987"/>
          </a:xfrm>
        </p:spPr>
        <p:txBody>
          <a:bodyPr/>
          <a:lstStyle/>
          <a:p>
            <a:r>
              <a:rPr lang="tr-TR" sz="1400" dirty="0" smtClean="0"/>
              <a:t>ANTALYA 2015</a:t>
            </a:r>
            <a:endParaRPr lang="en-US" sz="14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79" y="6304502"/>
            <a:ext cx="718737" cy="62148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649" y="6261727"/>
            <a:ext cx="718737" cy="62148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1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5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942626" y="1648369"/>
            <a:ext cx="292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hlinkClick r:id="rId2"/>
              </a:rPr>
              <a:t>http://busraa.edu.glogster.com/imdifferent</a:t>
            </a:r>
            <a:r>
              <a:rPr lang="tr-TR" dirty="0" smtClean="0">
                <a:hlinkClick r:id="rId2"/>
              </a:rPr>
              <a:t>/</a:t>
            </a:r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9" name="Unvan 1"/>
          <p:cNvSpPr>
            <a:spLocks noGrp="1"/>
          </p:cNvSpPr>
          <p:nvPr>
            <p:ph type="title"/>
          </p:nvPr>
        </p:nvSpPr>
        <p:spPr>
          <a:xfrm>
            <a:off x="5640935" y="322806"/>
            <a:ext cx="3944541" cy="1325563"/>
          </a:xfrm>
        </p:spPr>
        <p:txBody>
          <a:bodyPr>
            <a:norm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  </a:t>
            </a:r>
            <a:r>
              <a:rPr lang="tr-TR" b="1" dirty="0" err="1" smtClean="0">
                <a:solidFill>
                  <a:srgbClr val="FF0000"/>
                </a:solidFill>
              </a:rPr>
              <a:t>Glogster</a:t>
            </a:r>
            <a:r>
              <a:rPr lang="tr-TR" b="1" dirty="0" smtClean="0">
                <a:solidFill>
                  <a:srgbClr val="FF0000"/>
                </a:solidFill>
              </a:rPr>
              <a:t> Örnek: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56" y="322806"/>
            <a:ext cx="5080334" cy="5808223"/>
          </a:xfrm>
          <a:prstGeom prst="rect">
            <a:avLst/>
          </a:prstGeom>
        </p:spPr>
      </p:pic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 sz="1800" dirty="0" smtClean="0"/>
              <a:t>Antalya 2015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8191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8890"/>
            <a:ext cx="7886700" cy="1325562"/>
          </a:xfrm>
        </p:spPr>
        <p:txBody>
          <a:bodyPr/>
          <a:lstStyle/>
          <a:p>
            <a:pPr algn="l"/>
            <a:r>
              <a:rPr lang="tr-TR" b="1" dirty="0" smtClean="0">
                <a:solidFill>
                  <a:srgbClr val="FF0000"/>
                </a:solidFill>
              </a:rPr>
              <a:t>Ses ve Fotoğraf düzenleme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348" y="440930"/>
            <a:ext cx="718737" cy="62148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12" y="1138425"/>
            <a:ext cx="8629860" cy="549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0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96770" y="531266"/>
            <a:ext cx="7886700" cy="1325563"/>
          </a:xfrm>
        </p:spPr>
        <p:txBody>
          <a:bodyPr>
            <a:normAutofit/>
          </a:bodyPr>
          <a:lstStyle/>
          <a:p>
            <a:r>
              <a:rPr lang="tr-TR" b="1" dirty="0" err="1" smtClean="0">
                <a:solidFill>
                  <a:srgbClr val="FF0000"/>
                </a:solidFill>
              </a:rPr>
              <a:t>Imagechef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053630" y="6314214"/>
            <a:ext cx="7329840" cy="543786"/>
          </a:xfrm>
        </p:spPr>
        <p:txBody>
          <a:bodyPr/>
          <a:lstStyle/>
          <a:p>
            <a:r>
              <a:rPr lang="tr-TR" sz="1400" dirty="0" smtClean="0"/>
              <a:t>ANTALYA 2015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3" y="6282029"/>
            <a:ext cx="718737" cy="62148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961" y="6282029"/>
            <a:ext cx="718737" cy="62148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372" y="680310"/>
            <a:ext cx="3868411" cy="4275740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36"/>
          <a:stretch/>
        </p:blipFill>
        <p:spPr>
          <a:xfrm>
            <a:off x="496770" y="1889014"/>
            <a:ext cx="4310423" cy="398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9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ZOOBE 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4" y="6085322"/>
            <a:ext cx="910378" cy="78719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622" y="6085322"/>
            <a:ext cx="910378" cy="78719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5" y="1403710"/>
            <a:ext cx="8124630" cy="4773981"/>
          </a:xfrm>
          <a:prstGeom prst="rect">
            <a:avLst/>
          </a:prstGeom>
        </p:spPr>
      </p:pic>
      <p:sp>
        <p:nvSpPr>
          <p:cNvPr id="9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 sz="1800" dirty="0" smtClean="0"/>
              <a:t>Antalya 2015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9339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1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 sz="1800" dirty="0" smtClean="0"/>
              <a:t>Antalya 2015</a:t>
            </a:r>
            <a:endParaRPr lang="en-US" sz="18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3" y="6157199"/>
            <a:ext cx="718737" cy="62148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20" y="6210330"/>
            <a:ext cx="718737" cy="621482"/>
          </a:xfrm>
          <a:prstGeom prst="rect">
            <a:avLst/>
          </a:prstGeom>
        </p:spPr>
      </p:pic>
      <p:pic>
        <p:nvPicPr>
          <p:cNvPr id="7" name="IMG_343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604" y="222195"/>
            <a:ext cx="7872791" cy="549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2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1212490" y="6177691"/>
            <a:ext cx="7024430" cy="543786"/>
          </a:xfrm>
        </p:spPr>
        <p:txBody>
          <a:bodyPr/>
          <a:lstStyle/>
          <a:p>
            <a:r>
              <a:rPr lang="tr-TR" sz="1400" dirty="0" smtClean="0"/>
              <a:t>ANTALYA 2015</a:t>
            </a:r>
            <a:endParaRPr lang="en-US" sz="14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4" y="6085322"/>
            <a:ext cx="910378" cy="78719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622" y="6085322"/>
            <a:ext cx="910378" cy="787192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22" y="250196"/>
            <a:ext cx="7134900" cy="662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4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dirty="0" smtClean="0"/>
              <a:t>Antalya 2015</a:t>
            </a:r>
            <a:endParaRPr lang="en-US" sz="18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20" y="6177466"/>
            <a:ext cx="718737" cy="621482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952955" y="680310"/>
            <a:ext cx="723809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Web </a:t>
            </a:r>
            <a:r>
              <a:rPr lang="tr-TR" sz="2800" dirty="0"/>
              <a:t>1.0 sadece okunabilen ortamlar sunar. </a:t>
            </a:r>
            <a:r>
              <a:rPr lang="tr-TR" sz="2800" dirty="0" smtClean="0"/>
              <a:t/>
            </a:r>
            <a:br>
              <a:rPr lang="tr-TR" sz="2800" dirty="0" smtClean="0"/>
            </a:br>
            <a:r>
              <a:rPr lang="tr-TR" sz="2800" dirty="0" smtClean="0"/>
              <a:t>Web </a:t>
            </a:r>
            <a:r>
              <a:rPr lang="tr-TR" sz="2800" dirty="0"/>
              <a:t>2.0 durağan bilgi sunan ve sadece okunan web siteleri yerine metin, resim, video gibi her türlü içeriğin kolaylıkla yüklenebildiği, paylaşabildiği, okuyanların yorumlar yazabildiği ortamlar ve bunları sağlayan araçlardır</a:t>
            </a:r>
            <a:r>
              <a:rPr lang="tr-TR" sz="2800" dirty="0" smtClean="0"/>
              <a:t>. 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3" y="6157199"/>
            <a:ext cx="718737" cy="62148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70" y="3429001"/>
            <a:ext cx="8115091" cy="28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2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dirty="0" smtClean="0"/>
              <a:t>Antalya 2015</a:t>
            </a:r>
            <a:endParaRPr lang="en-US" sz="18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525" y="222195"/>
            <a:ext cx="3449804" cy="5802790"/>
          </a:xfrm>
          <a:prstGeom prst="rect">
            <a:avLst/>
          </a:prstGeom>
        </p:spPr>
      </p:pic>
      <p:pic>
        <p:nvPicPr>
          <p:cNvPr id="5" name="Happy new ye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556" y="1609515"/>
            <a:ext cx="4925262" cy="277046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3" y="6157199"/>
            <a:ext cx="718737" cy="62148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590" y="6100014"/>
            <a:ext cx="718737" cy="62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Video Oluşturma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1212490" y="6177691"/>
            <a:ext cx="7024430" cy="543786"/>
          </a:xfrm>
        </p:spPr>
        <p:txBody>
          <a:bodyPr/>
          <a:lstStyle/>
          <a:p>
            <a:r>
              <a:rPr lang="tr-TR" sz="1400" dirty="0" smtClean="0"/>
              <a:t>ANTALYA 2015</a:t>
            </a:r>
            <a:endParaRPr lang="en-US" sz="14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4" y="6085322"/>
            <a:ext cx="910378" cy="78719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622" y="6085322"/>
            <a:ext cx="910378" cy="78719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41" y="1563002"/>
            <a:ext cx="8337994" cy="465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4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Video Oluşturma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1212490" y="6177691"/>
            <a:ext cx="7024430" cy="543786"/>
          </a:xfrm>
        </p:spPr>
        <p:txBody>
          <a:bodyPr/>
          <a:lstStyle/>
          <a:p>
            <a:r>
              <a:rPr lang="tr-TR" sz="1400" dirty="0" smtClean="0"/>
              <a:t>ANTALYA 2015</a:t>
            </a:r>
            <a:endParaRPr lang="en-US" sz="14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4" y="6085322"/>
            <a:ext cx="910378" cy="78719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622" y="6085322"/>
            <a:ext cx="910378" cy="787192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836856" y="1976727"/>
            <a:ext cx="43938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300" b="1" dirty="0" smtClean="0"/>
              <a:t>Cep telefonu ya da tabletlerinize kurulmuş olan ‘MAGISTO’ adlı uygulamayı kullanalım.</a:t>
            </a:r>
            <a:endParaRPr lang="tr-TR" sz="3300" b="1" dirty="0"/>
          </a:p>
        </p:txBody>
      </p:sp>
      <p:sp>
        <p:nvSpPr>
          <p:cNvPr id="5" name="Dikdörtgen 4"/>
          <p:cNvSpPr/>
          <p:nvPr/>
        </p:nvSpPr>
        <p:spPr>
          <a:xfrm>
            <a:off x="836856" y="4839332"/>
            <a:ext cx="409759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300" dirty="0"/>
              <a:t>http://bit.ly/1OWR74Y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935" y="1834555"/>
            <a:ext cx="2376524" cy="240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8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Örnek </a:t>
            </a:r>
            <a:r>
              <a:rPr lang="tr-TR" b="1" dirty="0" err="1" smtClean="0">
                <a:solidFill>
                  <a:srgbClr val="FF0000"/>
                </a:solidFill>
              </a:rPr>
              <a:t>Magisto</a:t>
            </a:r>
            <a:r>
              <a:rPr lang="tr-TR" b="1" dirty="0" smtClean="0">
                <a:solidFill>
                  <a:srgbClr val="FF0000"/>
                </a:solidFill>
              </a:rPr>
              <a:t> video: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1212490" y="6177691"/>
            <a:ext cx="7024430" cy="543786"/>
          </a:xfrm>
        </p:spPr>
        <p:txBody>
          <a:bodyPr/>
          <a:lstStyle/>
          <a:p>
            <a:r>
              <a:rPr lang="tr-TR" sz="1400" dirty="0" smtClean="0"/>
              <a:t>ANTALYA 2015</a:t>
            </a:r>
            <a:endParaRPr lang="en-US" sz="14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4" y="6085322"/>
            <a:ext cx="910378" cy="78719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622" y="6085322"/>
            <a:ext cx="910378" cy="787192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907080" y="1700201"/>
            <a:ext cx="7024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https://www.youtube.com/watch?v=W-K1sVqMJK8</a:t>
            </a:r>
          </a:p>
        </p:txBody>
      </p:sp>
      <p:pic>
        <p:nvPicPr>
          <p:cNvPr id="9" name="Flying Paper Planes  (Created with @Magist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4890" y="2333300"/>
            <a:ext cx="6064610" cy="341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0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Animato örnek: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1212490" y="6177690"/>
            <a:ext cx="7024430" cy="543786"/>
          </a:xfrm>
        </p:spPr>
        <p:txBody>
          <a:bodyPr/>
          <a:lstStyle/>
          <a:p>
            <a:r>
              <a:rPr lang="tr-TR" sz="1400" dirty="0" smtClean="0"/>
              <a:t>ANTALYA 2015</a:t>
            </a:r>
            <a:endParaRPr lang="en-US" sz="14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77" y="6044620"/>
            <a:ext cx="910378" cy="78719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352" y="6044620"/>
            <a:ext cx="910378" cy="787192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1075872" y="1500593"/>
            <a:ext cx="7297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hlinkClick r:id="rId5"/>
              </a:rPr>
              <a:t>http://</a:t>
            </a:r>
            <a:r>
              <a:rPr lang="tr-TR" dirty="0" smtClean="0">
                <a:hlinkClick r:id="rId5"/>
              </a:rPr>
              <a:t>animoto.com/play/UaKYKqWFnITHEJMkbf1Hjg?utm_source=amazonaws.com&amp;utm_medium=player&amp;utm_campaign=player</a:t>
            </a:r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7" name="animat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873" y="2187783"/>
            <a:ext cx="6918444" cy="400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4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8890"/>
            <a:ext cx="7886700" cy="1325562"/>
          </a:xfrm>
        </p:spPr>
        <p:txBody>
          <a:bodyPr/>
          <a:lstStyle/>
          <a:p>
            <a:pPr algn="l"/>
            <a:r>
              <a:rPr lang="tr-TR" b="1" dirty="0" smtClean="0">
                <a:solidFill>
                  <a:srgbClr val="FF0000"/>
                </a:solidFill>
              </a:rPr>
              <a:t>E-Kitap/ dijital dergi oluşturma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20" y="6177466"/>
            <a:ext cx="718737" cy="62148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85" y="1414452"/>
            <a:ext cx="7209389" cy="4941899"/>
          </a:xfrm>
          <a:prstGeom prst="rect">
            <a:avLst/>
          </a:prstGeom>
        </p:spPr>
      </p:pic>
      <p:sp>
        <p:nvSpPr>
          <p:cNvPr id="7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 sz="1800" dirty="0" smtClean="0"/>
              <a:t>Antalya 2015</a:t>
            </a:r>
            <a:endParaRPr lang="en-US" sz="1800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3" y="6157199"/>
            <a:ext cx="718737" cy="62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1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09324" y="197795"/>
            <a:ext cx="7886700" cy="1325563"/>
          </a:xfrm>
        </p:spPr>
        <p:txBody>
          <a:bodyPr>
            <a:normAutofit/>
          </a:bodyPr>
          <a:lstStyle/>
          <a:p>
            <a:r>
              <a:rPr lang="tr-TR" b="1" dirty="0" err="1" smtClean="0">
                <a:solidFill>
                  <a:srgbClr val="FF0000"/>
                </a:solidFill>
              </a:rPr>
              <a:t>Joomag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1098722" y="6356351"/>
            <a:ext cx="7024430" cy="279453"/>
          </a:xfrm>
        </p:spPr>
        <p:txBody>
          <a:bodyPr/>
          <a:lstStyle/>
          <a:p>
            <a:r>
              <a:rPr lang="tr-TR" sz="1400" dirty="0" smtClean="0"/>
              <a:t>ANTALYA 2015</a:t>
            </a:r>
            <a:endParaRPr lang="en-US" sz="14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4" y="6085322"/>
            <a:ext cx="910378" cy="78719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583" y="6090130"/>
            <a:ext cx="910378" cy="78719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93" y="1282618"/>
            <a:ext cx="7559425" cy="468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7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err="1" smtClean="0">
                <a:solidFill>
                  <a:srgbClr val="FF0000"/>
                </a:solidFill>
              </a:rPr>
              <a:t>Slideshare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3" y="6282029"/>
            <a:ext cx="718737" cy="62148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961" y="6236518"/>
            <a:ext cx="718737" cy="62148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44" y="1663567"/>
            <a:ext cx="7472204" cy="3597893"/>
          </a:xfrm>
          <a:prstGeom prst="rect">
            <a:avLst/>
          </a:prstGeom>
        </p:spPr>
      </p:pic>
      <p:sp>
        <p:nvSpPr>
          <p:cNvPr id="8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 sz="1800" dirty="0" smtClean="0"/>
              <a:t>Antalya 2015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4580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err="1" smtClean="0">
                <a:solidFill>
                  <a:srgbClr val="FF0000"/>
                </a:solidFill>
              </a:rPr>
              <a:t>Slideshare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3" y="6282029"/>
            <a:ext cx="718737" cy="62148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961" y="6236518"/>
            <a:ext cx="718737" cy="621482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00" y="1443835"/>
            <a:ext cx="6295539" cy="4432788"/>
          </a:xfrm>
          <a:prstGeom prst="rect">
            <a:avLst/>
          </a:prstGeom>
        </p:spPr>
      </p:pic>
      <p:sp>
        <p:nvSpPr>
          <p:cNvPr id="7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 sz="1800" dirty="0" smtClean="0"/>
              <a:t>Antalya 2015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9258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8890"/>
            <a:ext cx="7886700" cy="1325562"/>
          </a:xfrm>
        </p:spPr>
        <p:txBody>
          <a:bodyPr/>
          <a:lstStyle/>
          <a:p>
            <a:pPr algn="l"/>
            <a:r>
              <a:rPr lang="tr-TR" b="1" dirty="0" smtClean="0">
                <a:solidFill>
                  <a:srgbClr val="FF0000"/>
                </a:solidFill>
              </a:rPr>
              <a:t>Oy Verme/Yorum Yazma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Antalya 2015</a:t>
            </a:r>
            <a:endParaRPr lang="en-US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20" y="6177466"/>
            <a:ext cx="718737" cy="621482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573490" y="1138425"/>
            <a:ext cx="794185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300" b="1" dirty="0"/>
              <a:t>http://www.tricider.com/brainstorming/37cgEFKEVhZ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32" y="2507522"/>
            <a:ext cx="6991773" cy="4128403"/>
          </a:xfrm>
          <a:prstGeom prst="rect">
            <a:avLst/>
          </a:prstGeom>
        </p:spPr>
      </p:pic>
      <p:sp>
        <p:nvSpPr>
          <p:cNvPr id="7" name="Altbilgi Yer Tutucusu 4"/>
          <p:cNvSpPr txBox="1">
            <a:spLocks/>
          </p:cNvSpPr>
          <p:nvPr/>
        </p:nvSpPr>
        <p:spPr>
          <a:xfrm>
            <a:off x="3181350" y="65087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25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smtClean="0"/>
              <a:t>Antalya 2015</a:t>
            </a:r>
            <a:endParaRPr lang="en-US" sz="1800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3" y="6157199"/>
            <a:ext cx="718737" cy="62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9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565601" y="3116401"/>
            <a:ext cx="60306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/>
              <a:t/>
            </a:r>
            <a:br>
              <a:rPr lang="tr-TR" sz="2400" dirty="0"/>
            </a:br>
            <a:r>
              <a:rPr lang="tr-TR" sz="2400" dirty="0" smtClean="0"/>
              <a:t>Bireysel </a:t>
            </a:r>
            <a:r>
              <a:rPr lang="tr-TR" sz="2400" dirty="0"/>
              <a:t>zeka yerine işbirlikçi zeka kullanılmış</a:t>
            </a:r>
            <a:br>
              <a:rPr lang="tr-TR" sz="2400" dirty="0"/>
            </a:br>
            <a:r>
              <a:rPr lang="tr-TR" sz="2400" dirty="0"/>
              <a:t>ve bunların sonucu olarak sosyal ağlar, </a:t>
            </a:r>
            <a:r>
              <a:rPr lang="tr-TR" sz="2400" dirty="0" err="1"/>
              <a:t>facebook</a:t>
            </a:r>
            <a:r>
              <a:rPr lang="tr-TR" sz="2400" dirty="0"/>
              <a:t> grupları, </a:t>
            </a:r>
            <a:r>
              <a:rPr lang="tr-TR" sz="2400" dirty="0" err="1"/>
              <a:t>bloglar</a:t>
            </a:r>
            <a:r>
              <a:rPr lang="tr-TR" sz="2400" dirty="0"/>
              <a:t>, </a:t>
            </a:r>
            <a:r>
              <a:rPr lang="tr-TR" sz="2400" dirty="0" err="1"/>
              <a:t>podcast</a:t>
            </a:r>
            <a:r>
              <a:rPr lang="tr-TR" sz="2400" dirty="0"/>
              <a:t> gibi teknolojiler doğmuş ve yaygınlaşmıştır.</a:t>
            </a:r>
          </a:p>
        </p:txBody>
      </p:sp>
      <p:sp>
        <p:nvSpPr>
          <p:cNvPr id="3" name="Dikdörtgen 2"/>
          <p:cNvSpPr/>
          <p:nvPr/>
        </p:nvSpPr>
        <p:spPr>
          <a:xfrm>
            <a:off x="610820" y="1082109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2400" dirty="0"/>
              <a:t>Web 2.0 araçlarının hem okunabilen hem de yazılabilen ortamlar sunuyor olması </a:t>
            </a:r>
            <a:r>
              <a:rPr lang="tr-TR" sz="2400" dirty="0" smtClean="0"/>
              <a:t>işbirlikçi </a:t>
            </a:r>
            <a:r>
              <a:rPr lang="tr-TR" sz="2400" dirty="0"/>
              <a:t>içerik oluşturulması ve değişikliğine olanak tanır.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20" y="527605"/>
            <a:ext cx="3202781" cy="1524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71" y="3664209"/>
            <a:ext cx="1610737" cy="144222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6106064"/>
            <a:ext cx="712165" cy="6158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19" y="6120190"/>
            <a:ext cx="718737" cy="621482"/>
          </a:xfrm>
          <a:prstGeom prst="rect">
            <a:avLst/>
          </a:prstGeom>
        </p:spPr>
      </p:pic>
      <p:sp>
        <p:nvSpPr>
          <p:cNvPr id="8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 sz="1800" dirty="0" smtClean="0"/>
              <a:t>Antalya 2015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7684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99201"/>
            <a:ext cx="7886700" cy="1325562"/>
          </a:xfrm>
        </p:spPr>
        <p:txBody>
          <a:bodyPr/>
          <a:lstStyle/>
          <a:p>
            <a:pPr algn="l"/>
            <a:r>
              <a:rPr lang="tr-TR" b="1" dirty="0" err="1" smtClean="0">
                <a:solidFill>
                  <a:srgbClr val="FF0000"/>
                </a:solidFill>
              </a:rPr>
              <a:t>Twinspace</a:t>
            </a:r>
            <a:r>
              <a:rPr lang="tr-TR" b="1" dirty="0" smtClean="0">
                <a:solidFill>
                  <a:srgbClr val="FF0000"/>
                </a:solidFill>
              </a:rPr>
              <a:t> içinde nasıl görünüyor?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Antalya 2015</a:t>
            </a:r>
            <a:endParaRPr lang="en-US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20" y="6177466"/>
            <a:ext cx="718737" cy="621482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573490" y="2054655"/>
            <a:ext cx="83821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300" b="1" dirty="0"/>
              <a:t>https://twinspace.etwinning.net/5212/home</a:t>
            </a:r>
          </a:p>
        </p:txBody>
      </p:sp>
      <p:sp>
        <p:nvSpPr>
          <p:cNvPr id="7" name="Altbilgi Yer Tutucusu 4"/>
          <p:cNvSpPr txBox="1">
            <a:spLocks/>
          </p:cNvSpPr>
          <p:nvPr/>
        </p:nvSpPr>
        <p:spPr>
          <a:xfrm>
            <a:off x="3181350" y="65087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25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smtClean="0"/>
              <a:t>Antalya 2015</a:t>
            </a:r>
            <a:endParaRPr lang="en-US" sz="1800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3" y="6157199"/>
            <a:ext cx="718737" cy="62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1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0" y="527605"/>
            <a:ext cx="8847740" cy="531871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20" y="6177466"/>
            <a:ext cx="718737" cy="62148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3" y="6216231"/>
            <a:ext cx="718737" cy="621482"/>
          </a:xfrm>
          <a:prstGeom prst="rect">
            <a:avLst/>
          </a:prstGeom>
        </p:spPr>
      </p:pic>
      <p:sp>
        <p:nvSpPr>
          <p:cNvPr id="7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 sz="1800" dirty="0" smtClean="0"/>
              <a:t>Antalya 2015</a:t>
            </a:r>
            <a:endParaRPr lang="en-US" sz="18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95" y="3123590"/>
            <a:ext cx="2081468" cy="241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0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956" y="210567"/>
            <a:ext cx="3027120" cy="1325562"/>
          </a:xfrm>
        </p:spPr>
        <p:txBody>
          <a:bodyPr/>
          <a:lstStyle/>
          <a:p>
            <a:pPr algn="l"/>
            <a:r>
              <a:rPr lang="tr-TR" b="1" dirty="0" smtClean="0">
                <a:solidFill>
                  <a:srgbClr val="FF0000"/>
                </a:solidFill>
              </a:rPr>
              <a:t>SINAV ZAMANI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20" y="6177466"/>
            <a:ext cx="718737" cy="62148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90" y="1753738"/>
            <a:ext cx="5077967" cy="3808475"/>
          </a:xfrm>
          <a:prstGeom prst="rect">
            <a:avLst/>
          </a:prstGeom>
        </p:spPr>
      </p:pic>
      <p:sp>
        <p:nvSpPr>
          <p:cNvPr id="8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 sz="1800" dirty="0" smtClean="0"/>
              <a:t>Antalya 2015</a:t>
            </a:r>
            <a:endParaRPr lang="en-US" sz="18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3" y="6157199"/>
            <a:ext cx="718737" cy="621482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3582519" y="959600"/>
            <a:ext cx="53731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000" b="1" dirty="0"/>
              <a:t>http://quizizz.com/join/</a:t>
            </a:r>
          </a:p>
        </p:txBody>
      </p:sp>
    </p:spTree>
    <p:extLst>
      <p:ext uri="{BB962C8B-B14F-4D97-AF65-F5344CB8AC3E}">
        <p14:creationId xmlns:p14="http://schemas.microsoft.com/office/powerpoint/2010/main" val="77864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dirty="0" smtClean="0"/>
              <a:t>Antalya 2015</a:t>
            </a:r>
            <a:endParaRPr lang="en-US" sz="18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20" y="6177466"/>
            <a:ext cx="718737" cy="62148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3" y="6216231"/>
            <a:ext cx="718737" cy="62148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57" y="1137954"/>
            <a:ext cx="5494330" cy="4681169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00" y="527605"/>
            <a:ext cx="462915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8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z="1800" smtClean="0"/>
              <a:t>HATAY</a:t>
            </a:r>
            <a:r>
              <a:rPr lang="en-US" sz="1800" smtClean="0"/>
              <a:t> </a:t>
            </a:r>
            <a:r>
              <a:rPr lang="en-US" sz="1800" dirty="0" smtClean="0"/>
              <a:t>201</a:t>
            </a:r>
            <a:r>
              <a:rPr lang="tr-TR" sz="1800" dirty="0" smtClean="0"/>
              <a:t>6</a:t>
            </a:r>
            <a:endParaRPr lang="en-US" sz="18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20" y="6177466"/>
            <a:ext cx="718737" cy="62148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3" y="6216231"/>
            <a:ext cx="718737" cy="62148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8" b="10711"/>
          <a:stretch/>
        </p:blipFill>
        <p:spPr>
          <a:xfrm>
            <a:off x="0" y="0"/>
            <a:ext cx="9144000" cy="377587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60" y="3970673"/>
            <a:ext cx="1985165" cy="201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5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705" y="1578342"/>
            <a:ext cx="3672927" cy="4098472"/>
          </a:xfrm>
          <a:prstGeom prst="rect">
            <a:avLst/>
          </a:prstGeom>
        </p:spPr>
      </p:pic>
      <p:sp>
        <p:nvSpPr>
          <p:cNvPr id="4" name="2 İçerik Yer Tutucusu"/>
          <p:cNvSpPr txBox="1">
            <a:spLocks/>
          </p:cNvSpPr>
          <p:nvPr/>
        </p:nvSpPr>
        <p:spPr>
          <a:xfrm>
            <a:off x="421343" y="1901950"/>
            <a:ext cx="4024481" cy="19719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tr-TR" sz="3300" dirty="0"/>
              <a:t>	Ortak bir akılla bir çok kullanıcıyı bir arada sosyal ve aktif bir ortamda aynı hedefe ya da ürüne odaklayabilmesidir </a:t>
            </a:r>
            <a:r>
              <a:rPr lang="tr-TR" sz="2100" dirty="0"/>
              <a:t>(</a:t>
            </a:r>
            <a:r>
              <a:rPr lang="tr-TR" sz="2100" dirty="0" err="1"/>
              <a:t>O’Reilly</a:t>
            </a:r>
            <a:r>
              <a:rPr lang="tr-TR" sz="2100" dirty="0"/>
              <a:t>, 2007). </a:t>
            </a:r>
          </a:p>
        </p:txBody>
      </p:sp>
      <p:sp>
        <p:nvSpPr>
          <p:cNvPr id="6" name="Dikdörtgen 5"/>
          <p:cNvSpPr/>
          <p:nvPr/>
        </p:nvSpPr>
        <p:spPr>
          <a:xfrm>
            <a:off x="266489" y="374900"/>
            <a:ext cx="835867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4050" b="1" dirty="0">
                <a:ln/>
                <a:solidFill>
                  <a:schemeClr val="accent4"/>
                </a:solidFill>
              </a:rPr>
              <a:t>WEB 2.0 Araçlarının özelliği nedir?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12" y="6211904"/>
            <a:ext cx="712165" cy="6158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20" y="6259168"/>
            <a:ext cx="718737" cy="621482"/>
          </a:xfrm>
          <a:prstGeom prst="rect">
            <a:avLst/>
          </a:prstGeom>
        </p:spPr>
      </p:pic>
      <p:sp>
        <p:nvSpPr>
          <p:cNvPr id="9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 sz="1800" dirty="0" smtClean="0"/>
              <a:t>Antalya 2015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9174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20" y="6259168"/>
            <a:ext cx="718737" cy="62148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705" y="291671"/>
            <a:ext cx="4069077" cy="5770004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699932" y="891029"/>
            <a:ext cx="402477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 2.0 kullanan öğrenciler, </a:t>
            </a:r>
            <a:r>
              <a:rPr lang="tr-TR" sz="33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sadece </a:t>
            </a:r>
            <a:r>
              <a:rPr lang="tr-TR" sz="3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verilen bilgiyi tüketen bireyler konumundan, bilgiyi üreten, </a:t>
            </a:r>
            <a:r>
              <a:rPr lang="tr-TR" sz="33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kaynağını </a:t>
            </a:r>
            <a:r>
              <a:rPr lang="tr-TR" sz="3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sorgulayan ve yeni bilgiler üreten aktif birer öğrenci grubuna dönüşmektedir. </a:t>
            </a:r>
            <a:endParaRPr lang="tr-TR" sz="33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2" y="6192386"/>
            <a:ext cx="718737" cy="621482"/>
          </a:xfrm>
          <a:prstGeom prst="rect">
            <a:avLst/>
          </a:prstGeom>
        </p:spPr>
      </p:pic>
      <p:sp>
        <p:nvSpPr>
          <p:cNvPr id="8" name="Altbilgi Yer Tutucusu 4"/>
          <p:cNvSpPr txBox="1">
            <a:spLocks/>
          </p:cNvSpPr>
          <p:nvPr/>
        </p:nvSpPr>
        <p:spPr>
          <a:xfrm>
            <a:off x="2712318" y="644874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25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Antalya 2015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8890"/>
            <a:ext cx="7886700" cy="1325562"/>
          </a:xfrm>
        </p:spPr>
        <p:txBody>
          <a:bodyPr/>
          <a:lstStyle/>
          <a:p>
            <a:pPr algn="l"/>
            <a:r>
              <a:rPr lang="tr-TR" b="1" dirty="0" smtClean="0">
                <a:solidFill>
                  <a:srgbClr val="FF0000"/>
                </a:solidFill>
              </a:rPr>
              <a:t>Web araçlarıyla neler yapabilirim?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20" y="6177466"/>
            <a:ext cx="718737" cy="621482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996922" y="1414452"/>
            <a:ext cx="7150155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tr-TR" sz="3300" dirty="0"/>
              <a:t>• </a:t>
            </a:r>
            <a:r>
              <a:rPr lang="tr-TR" altLang="tr-TR" sz="3300" dirty="0" smtClean="0"/>
              <a:t>Sosyal ağlara bağlanabilir.</a:t>
            </a:r>
            <a:endParaRPr lang="en-US" altLang="tr-TR" sz="3300" dirty="0"/>
          </a:p>
          <a:p>
            <a:r>
              <a:rPr lang="en-US" altLang="tr-TR" sz="3300" dirty="0"/>
              <a:t>• </a:t>
            </a:r>
            <a:r>
              <a:rPr lang="tr-TR" altLang="tr-TR" sz="3300" dirty="0" smtClean="0"/>
              <a:t>İçerik yazabilir</a:t>
            </a:r>
            <a:endParaRPr lang="en-US" altLang="tr-TR" sz="3300" dirty="0"/>
          </a:p>
          <a:p>
            <a:r>
              <a:rPr lang="en-US" altLang="tr-TR" sz="3300" dirty="0"/>
              <a:t>• </a:t>
            </a:r>
            <a:r>
              <a:rPr lang="tr-TR" altLang="tr-TR" sz="3300" dirty="0" err="1" smtClean="0"/>
              <a:t>Blog</a:t>
            </a:r>
            <a:r>
              <a:rPr lang="tr-TR" altLang="tr-TR" sz="3300" dirty="0" smtClean="0"/>
              <a:t> yazabilir</a:t>
            </a:r>
            <a:endParaRPr lang="en-US" altLang="tr-TR" sz="3300" dirty="0"/>
          </a:p>
          <a:p>
            <a:r>
              <a:rPr lang="en-US" altLang="tr-TR" sz="3300" dirty="0"/>
              <a:t>• </a:t>
            </a:r>
            <a:r>
              <a:rPr lang="tr-TR" altLang="tr-TR" sz="3300" dirty="0" smtClean="0"/>
              <a:t>Yorumlarla düşüncelerinizi </a:t>
            </a:r>
            <a:br>
              <a:rPr lang="tr-TR" altLang="tr-TR" sz="3300" dirty="0" smtClean="0"/>
            </a:br>
            <a:r>
              <a:rPr lang="tr-TR" altLang="tr-TR" sz="3300" dirty="0" smtClean="0"/>
              <a:t>paylaşabilir</a:t>
            </a:r>
            <a:endParaRPr lang="en-US" altLang="tr-TR" sz="3300" dirty="0"/>
          </a:p>
          <a:p>
            <a:r>
              <a:rPr lang="en-US" altLang="tr-TR" sz="3300" dirty="0"/>
              <a:t>• </a:t>
            </a:r>
            <a:r>
              <a:rPr lang="tr-TR" altLang="tr-TR" sz="3300" dirty="0" smtClean="0"/>
              <a:t>Dijital dergi oluşturabilir</a:t>
            </a:r>
            <a:endParaRPr lang="en-US" altLang="tr-TR" sz="3300" dirty="0"/>
          </a:p>
          <a:p>
            <a:r>
              <a:rPr lang="en-US" altLang="tr-TR" sz="3300" dirty="0"/>
              <a:t>•</a:t>
            </a:r>
            <a:r>
              <a:rPr lang="tr-TR" altLang="tr-TR" sz="3300" dirty="0"/>
              <a:t> </a:t>
            </a:r>
            <a:r>
              <a:rPr lang="tr-TR" altLang="tr-TR" sz="3300" dirty="0" smtClean="0"/>
              <a:t>Çevrimiçi oy verebilir</a:t>
            </a:r>
            <a:br>
              <a:rPr lang="tr-TR" altLang="tr-TR" sz="3300" dirty="0" smtClean="0"/>
            </a:br>
            <a:r>
              <a:rPr lang="en-US" altLang="tr-TR" sz="3300" dirty="0" smtClean="0"/>
              <a:t>• </a:t>
            </a:r>
            <a:r>
              <a:rPr lang="tr-TR" altLang="tr-TR" sz="3300" dirty="0" smtClean="0"/>
              <a:t>Çevrimiçi oyun oynayabilir ya da yazabilirsiniz.</a:t>
            </a:r>
            <a:endParaRPr lang="en-US" altLang="tr-TR" sz="3300" dirty="0"/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 sz="1800" dirty="0" smtClean="0"/>
              <a:t>Antalya 2015</a:t>
            </a:r>
            <a:endParaRPr lang="en-US" sz="18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3" y="6157199"/>
            <a:ext cx="718737" cy="62148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40" y="527605"/>
            <a:ext cx="1919373" cy="335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8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BU SUNUDA NELER VAR?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/>
              <a:t>PADLET</a:t>
            </a:r>
          </a:p>
          <a:p>
            <a:r>
              <a:rPr lang="tr-TR" b="1" dirty="0" smtClean="0"/>
              <a:t>ZEEMAPS</a:t>
            </a:r>
          </a:p>
          <a:p>
            <a:r>
              <a:rPr lang="tr-TR" b="1" dirty="0" smtClean="0"/>
              <a:t>TITANPAD</a:t>
            </a:r>
          </a:p>
          <a:p>
            <a:r>
              <a:rPr lang="tr-TR" b="1" dirty="0" smtClean="0"/>
              <a:t>POSTERMYWALL</a:t>
            </a:r>
          </a:p>
          <a:p>
            <a:r>
              <a:rPr lang="tr-TR" b="1" dirty="0" smtClean="0"/>
              <a:t>IMAGECHEF</a:t>
            </a:r>
          </a:p>
          <a:p>
            <a:r>
              <a:rPr lang="tr-TR" b="1" dirty="0" smtClean="0"/>
              <a:t>ZOOBE</a:t>
            </a:r>
          </a:p>
          <a:p>
            <a:r>
              <a:rPr lang="tr-TR" b="1" dirty="0" smtClean="0"/>
              <a:t>MAGISTO</a:t>
            </a:r>
          </a:p>
          <a:p>
            <a:r>
              <a:rPr lang="tr-TR" b="1" dirty="0" smtClean="0"/>
              <a:t>JOOMAG</a:t>
            </a:r>
          </a:p>
          <a:p>
            <a:r>
              <a:rPr lang="tr-TR" b="1" dirty="0" smtClean="0"/>
              <a:t>SLIDESHARE</a:t>
            </a:r>
            <a:endParaRPr lang="tr-TR" b="1" dirty="0"/>
          </a:p>
          <a:p>
            <a:r>
              <a:rPr lang="tr-TR" b="1" dirty="0" smtClean="0"/>
              <a:t>TRICIDER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196" y="1285400"/>
            <a:ext cx="5473349" cy="4894738"/>
          </a:xfrm>
          <a:prstGeom prst="rect">
            <a:avLst/>
          </a:prstGeom>
        </p:spPr>
      </p:pic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 sz="1800" dirty="0" smtClean="0"/>
              <a:t>Antalya 2015</a:t>
            </a:r>
            <a:endParaRPr lang="en-US" sz="18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7" y="6180138"/>
            <a:ext cx="718737" cy="62148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176" y="6141701"/>
            <a:ext cx="718737" cy="62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5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Başlık"/>
          <p:cNvSpPr txBox="1">
            <a:spLocks/>
          </p:cNvSpPr>
          <p:nvPr/>
        </p:nvSpPr>
        <p:spPr>
          <a:xfrm>
            <a:off x="427099" y="523440"/>
            <a:ext cx="7351706" cy="8572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300" b="1" dirty="0"/>
              <a:t>http://bit.ly/1OAh85t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556" y="336265"/>
            <a:ext cx="712165" cy="6158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4" y="1164932"/>
            <a:ext cx="8856891" cy="547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959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8890"/>
            <a:ext cx="7886700" cy="1325562"/>
          </a:xfrm>
        </p:spPr>
        <p:txBody>
          <a:bodyPr/>
          <a:lstStyle/>
          <a:p>
            <a:pPr algn="l"/>
            <a:r>
              <a:rPr lang="tr-TR" b="1" dirty="0" smtClean="0">
                <a:solidFill>
                  <a:srgbClr val="FF0000"/>
                </a:solidFill>
              </a:rPr>
              <a:t>ZEEMAPS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Antalya 2015</a:t>
            </a:r>
            <a:endParaRPr lang="en-US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20" y="6177466"/>
            <a:ext cx="718737" cy="621482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4161566" y="374900"/>
            <a:ext cx="371646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300" dirty="0"/>
              <a:t>http://j.mp/1NvLXrd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1309"/>
            <a:ext cx="9144000" cy="538449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4" y="5917431"/>
            <a:ext cx="718737" cy="62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TM02900743[[fn=Organik]]</Template>
  <TotalTime>4194</TotalTime>
  <Words>270</Words>
  <Application>Microsoft Office PowerPoint</Application>
  <PresentationFormat>Ekran Gösterisi (4:3)</PresentationFormat>
  <Paragraphs>102</Paragraphs>
  <Slides>34</Slides>
  <Notes>10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34</vt:i4>
      </vt:variant>
    </vt:vector>
  </HeadingPairs>
  <TitlesOfParts>
    <vt:vector size="35" baseType="lpstr">
      <vt:lpstr>HDOfficeLightV0</vt:lpstr>
      <vt:lpstr>WEB  ARAÇLARI</vt:lpstr>
      <vt:lpstr>PowerPoint Sunusu</vt:lpstr>
      <vt:lpstr>PowerPoint Sunusu</vt:lpstr>
      <vt:lpstr>PowerPoint Sunusu</vt:lpstr>
      <vt:lpstr>PowerPoint Sunusu</vt:lpstr>
      <vt:lpstr>Web araçlarıyla neler yapabilirim?</vt:lpstr>
      <vt:lpstr>BU SUNUDA NELER VAR?</vt:lpstr>
      <vt:lpstr>PowerPoint Sunusu</vt:lpstr>
      <vt:lpstr>ZEEMAPS</vt:lpstr>
      <vt:lpstr>İşbirlikçi yazılar yazma</vt:lpstr>
      <vt:lpstr>Poster oluşturalım</vt:lpstr>
      <vt:lpstr>Postermywall</vt:lpstr>
      <vt:lpstr>PowerPoint Sunusu</vt:lpstr>
      <vt:lpstr>  Glogster Örnek:</vt:lpstr>
      <vt:lpstr>Ses ve Fotoğraf düzenleme</vt:lpstr>
      <vt:lpstr>Imagechef</vt:lpstr>
      <vt:lpstr>ZOOBE </vt:lpstr>
      <vt:lpstr>PowerPoint Sunusu</vt:lpstr>
      <vt:lpstr>PowerPoint Sunusu</vt:lpstr>
      <vt:lpstr>PowerPoint Sunusu</vt:lpstr>
      <vt:lpstr>Video Oluşturma</vt:lpstr>
      <vt:lpstr>Video Oluşturma</vt:lpstr>
      <vt:lpstr>Örnek Magisto video:</vt:lpstr>
      <vt:lpstr>Animato örnek:</vt:lpstr>
      <vt:lpstr>E-Kitap/ dijital dergi oluşturma</vt:lpstr>
      <vt:lpstr>Joomag</vt:lpstr>
      <vt:lpstr>Slideshare</vt:lpstr>
      <vt:lpstr>Slideshare</vt:lpstr>
      <vt:lpstr>Oy Verme/Yorum Yazma</vt:lpstr>
      <vt:lpstr>Twinspace içinde nasıl görünüyor?</vt:lpstr>
      <vt:lpstr>PowerPoint Sunusu</vt:lpstr>
      <vt:lpstr>SINAV ZAMANI</vt:lpstr>
      <vt:lpstr>PowerPoint Sunusu</vt:lpstr>
      <vt:lpstr>PowerPoint Sunusu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Belgeler</cp:lastModifiedBy>
  <cp:revision>59</cp:revision>
  <dcterms:created xsi:type="dcterms:W3CDTF">2013-08-21T19:17:07Z</dcterms:created>
  <dcterms:modified xsi:type="dcterms:W3CDTF">2016-11-20T19:28:41Z</dcterms:modified>
</cp:coreProperties>
</file>