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69" r:id="rId4"/>
    <p:sldId id="257" r:id="rId5"/>
    <p:sldId id="258" r:id="rId6"/>
    <p:sldId id="279" r:id="rId7"/>
    <p:sldId id="264" r:id="rId8"/>
    <p:sldId id="280" r:id="rId9"/>
    <p:sldId id="266" r:id="rId10"/>
    <p:sldId id="267" r:id="rId11"/>
    <p:sldId id="283" r:id="rId12"/>
    <p:sldId id="272" r:id="rId13"/>
    <p:sldId id="284" r:id="rId14"/>
    <p:sldId id="285" r:id="rId15"/>
    <p:sldId id="286" r:id="rId16"/>
    <p:sldId id="275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53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>
      <p:cViewPr>
        <p:scale>
          <a:sx n="66" d="100"/>
          <a:sy n="66" d="100"/>
        </p:scale>
        <p:origin x="-144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BBC77-33D2-4D16-9CBD-F02B92DFC74F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90614-8465-4199-AA56-0B5F20E37A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672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FFEE2-7926-4B50-BFB3-596253A1047F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6C245-20A8-4DD0-AC5C-53001F86218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57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6C245-20A8-4DD0-AC5C-53001F86218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56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9A331-670F-40E9-B952-49DFD7743844}" type="datetime1">
              <a:rPr lang="tr-TR" smtClean="0"/>
              <a:t>4.3.2015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7AC24-F821-4F0D-9F77-BD2220DF3F0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D09D7-BA51-4D60-BFEA-5278D5C2B114}" type="datetime1">
              <a:rPr lang="tr-TR" smtClean="0"/>
              <a:t>4.3.2015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655B8-3AAF-413F-B456-3969E7590EA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1AEA2-9F89-4608-9C49-6890A73664C0}" type="datetime1">
              <a:rPr lang="tr-TR" smtClean="0"/>
              <a:t>4.3.2015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A3AF0-BC6B-401A-BE48-4C5B5AD91BC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0BB2B-CF91-42F9-9FDD-03B1CA504D5D}" type="datetime1">
              <a:rPr lang="tr-TR" smtClean="0"/>
              <a:t>4.3.2015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2E1DB-2B98-400A-8037-3D44620F575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97E3B-2919-44E6-91E9-2A8211710B94}" type="datetime1">
              <a:rPr lang="tr-TR" smtClean="0"/>
              <a:t>4.3.2015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35B25-67B8-422F-AE18-AE92D636234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25FD5-C9F5-43A2-862B-F794C7D97F14}" type="datetime1">
              <a:rPr lang="tr-TR" smtClean="0"/>
              <a:t>4.3.2015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209A-93AD-44A7-B1F6-59C399E5924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C537ED-45F0-450C-A9BF-A4F1941F016B}" type="datetime1">
              <a:rPr lang="tr-TR" smtClean="0"/>
              <a:t>4.3.2015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D5DA3-69D6-4B1C-8BA3-8971995DF99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35F5A-5599-4B17-BDAB-D785D7843F2D}" type="datetime1">
              <a:rPr lang="tr-TR" smtClean="0"/>
              <a:t>4.3.2015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33291-CF72-40D9-84FA-E1D2E151A66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E6DDB-1D05-4265-8B50-BB184E76DE1C}" type="datetime1">
              <a:rPr lang="tr-TR" smtClean="0"/>
              <a:t>4.3.2015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0C797-D435-4A9F-87CB-002C92A198B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8FBAC-F629-4ED3-9C9A-7B982C09AEF8}" type="datetime1">
              <a:rPr lang="tr-TR" smtClean="0"/>
              <a:t>4.3.2015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1A740-8FA6-4CAE-B373-C062E113C77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33249-2197-4D9C-A4DA-3F9190CD92A9}" type="datetime1">
              <a:rPr lang="tr-TR" smtClean="0"/>
              <a:t>4.3.2015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5EF4A7A-4EA9-4749-9C5A-4400D1DB156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9DA496A-F6A7-4F77-AF1D-1B82ED4978D6}" type="datetime1">
              <a:rPr lang="tr-TR" smtClean="0"/>
              <a:t>4.3.2015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smtClean="0"/>
              <a:t>"Fidanlar Çınarların İzinde..." Projesi 2013-2014</a:t>
            </a: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BD56EE5-A0C6-4DA6-AF75-1F1267AB319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7920879" cy="1800200"/>
          </a:xfr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None/>
              <a:defRPr/>
            </a:pPr>
            <a:r>
              <a:rPr lang="tr-TR" sz="6000" spc="150" dirty="0" smtClean="0">
                <a:ln w="11430"/>
                <a:solidFill>
                  <a:srgbClr val="00B050"/>
                </a:solidFill>
                <a:effectLst/>
                <a:latin typeface="Gabriola" panose="04040605051002020D02" pitchFamily="82" charset="0"/>
                <a:ea typeface="Cambria Math" pitchFamily="18" charset="0"/>
              </a:rPr>
              <a:t>Sağlıklı Nesil, Sağlıklı Gelecek  Projesi Ödül Törenine          Hoş Geldiniz</a:t>
            </a:r>
            <a:endParaRPr lang="tr-TR" sz="6000" spc="150" dirty="0">
              <a:ln w="11430"/>
              <a:solidFill>
                <a:srgbClr val="00B050"/>
              </a:solidFill>
              <a:effectLst/>
              <a:latin typeface="Gabriola" panose="04040605051002020D02" pitchFamily="82" charset="0"/>
              <a:ea typeface="Cambria Math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5" name="Altbilgi Yer Tutucusu 8"/>
          <p:cNvSpPr txBox="1">
            <a:spLocks/>
          </p:cNvSpPr>
          <p:nvPr/>
        </p:nvSpPr>
        <p:spPr>
          <a:xfrm>
            <a:off x="609599" y="6324600"/>
            <a:ext cx="3682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smtClean="0"/>
              <a:t>«Sağlıklı Nesil, Sağlıklı Gelecek" Projesi</a:t>
            </a:r>
            <a:endParaRPr lang="tr-TR" dirty="0"/>
          </a:p>
        </p:txBody>
      </p:sp>
      <p:pic>
        <p:nvPicPr>
          <p:cNvPr id="1027" name="Picture 3" descr="C:\Users\MEM\Desktop\SAĞLIKLI NESİL, SAĞLIKLI GELECEK\Tasarım İşleri\Baskı Öncesi\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4400"/>
            <a:ext cx="6002399" cy="2189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Başlık"/>
          <p:cNvSpPr>
            <a:spLocks noGrp="1"/>
          </p:cNvSpPr>
          <p:nvPr>
            <p:ph type="title"/>
          </p:nvPr>
        </p:nvSpPr>
        <p:spPr>
          <a:xfrm>
            <a:off x="251520" y="704850"/>
            <a:ext cx="8686800" cy="1143000"/>
          </a:xfrm>
        </p:spPr>
        <p:txBody>
          <a:bodyPr/>
          <a:lstStyle/>
          <a:p>
            <a:pPr algn="ctr"/>
            <a:r>
              <a:rPr lang="tr-TR" dirty="0" smtClean="0"/>
              <a:t>1.5. Faaliyetler</a:t>
            </a:r>
          </a:p>
        </p:txBody>
      </p:sp>
      <p:sp>
        <p:nvSpPr>
          <p:cNvPr id="25602" name="2 İçerik Yer Tutucusu"/>
          <p:cNvSpPr>
            <a:spLocks noGrp="1"/>
          </p:cNvSpPr>
          <p:nvPr>
            <p:ph idx="1"/>
          </p:nvPr>
        </p:nvSpPr>
        <p:spPr>
          <a:xfrm>
            <a:off x="755576" y="2708920"/>
            <a:ext cx="7992888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1.5.1. Tüm liseler için öykü, afiş ve karikatür yarışması</a:t>
            </a:r>
          </a:p>
          <a:p>
            <a:pPr marL="0" indent="0">
              <a:buNone/>
            </a:pPr>
            <a:r>
              <a:rPr lang="tr-TR" dirty="0" smtClean="0"/>
              <a:t>1.5.2. Tüm ortaokullar için kompozisyon yarışması</a:t>
            </a:r>
          </a:p>
          <a:p>
            <a:pPr marL="0" indent="0">
              <a:buNone/>
            </a:pPr>
            <a:r>
              <a:rPr lang="tr-TR" dirty="0" smtClean="0"/>
              <a:t>1.5.3. Tüm ilkokullar için resim yarışması</a:t>
            </a:r>
          </a:p>
          <a:p>
            <a:pPr marL="0" indent="0">
              <a:buNone/>
            </a:pPr>
            <a:r>
              <a:rPr lang="tr-TR" dirty="0" smtClean="0"/>
              <a:t>1.5.4. Sportif Kurslar ve Kulüpleşme</a:t>
            </a:r>
          </a:p>
        </p:txBody>
      </p:sp>
      <p:sp>
        <p:nvSpPr>
          <p:cNvPr id="5" name="Altbilgi Yer Tutucusu 8"/>
          <p:cNvSpPr txBox="1">
            <a:spLocks/>
          </p:cNvSpPr>
          <p:nvPr/>
        </p:nvSpPr>
        <p:spPr>
          <a:xfrm>
            <a:off x="2627784" y="6232227"/>
            <a:ext cx="3682753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tr-TR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smtClean="0"/>
              <a:t>«Sağlıklı Nesil, Sağlıklı Gelecek" Projesi</a:t>
            </a: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:\Logolar\yesilay-dikey-logo-ye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6643734" cy="142875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tr-TR" dirty="0" smtClean="0">
                <a:latin typeface="Cambria Math" pitchFamily="18" charset="0"/>
                <a:ea typeface="Cambria Math" pitchFamily="18" charset="0"/>
              </a:rPr>
              <a:t>. Uygulama Süreci İle İlgili Bilgiler</a:t>
            </a:r>
            <a:endParaRPr lang="tr-TR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827584" y="4473116"/>
            <a:ext cx="741682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(Sırasıyla yapılacaklar)</a:t>
            </a:r>
          </a:p>
          <a:p>
            <a:pPr algn="ctr"/>
            <a:endParaRPr lang="tr-TR" dirty="0" smtClean="0"/>
          </a:p>
        </p:txBody>
      </p:sp>
      <p:sp>
        <p:nvSpPr>
          <p:cNvPr id="5" name="Altbilgi Yer Tutucusu 8"/>
          <p:cNvSpPr txBox="1">
            <a:spLocks/>
          </p:cNvSpPr>
          <p:nvPr/>
        </p:nvSpPr>
        <p:spPr>
          <a:xfrm>
            <a:off x="2483768" y="6354762"/>
            <a:ext cx="3682753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tr-TR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:\Logolar\yesilay-dikey-logo-ye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483768" y="6424719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Sağlıklı Nesil Sağlıklı Gelecek Projesi </a:t>
            </a:r>
            <a:endParaRPr lang="tr-TR" dirty="0"/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264604" y="90872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tr-TR" sz="3600" dirty="0" smtClean="0"/>
              <a:t>2.1. İlk Aşama Süreci</a:t>
            </a:r>
          </a:p>
        </p:txBody>
      </p:sp>
      <p:sp>
        <p:nvSpPr>
          <p:cNvPr id="12" name="2 İçerik Yer Tutucusu"/>
          <p:cNvSpPr txBox="1">
            <a:spLocks/>
          </p:cNvSpPr>
          <p:nvPr/>
        </p:nvSpPr>
        <p:spPr bwMode="auto">
          <a:xfrm>
            <a:off x="539552" y="2199928"/>
            <a:ext cx="3888432" cy="32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200" dirty="0" smtClean="0"/>
              <a:t>Türkiye </a:t>
            </a:r>
            <a:r>
              <a:rPr lang="tr-TR" sz="2200" dirty="0"/>
              <a:t>Yeşilay Cemiyeti ile Hatay İl Milli Eğitim Müdürlüğü arasında iş birliği protokolü imzalanır. Protokol oluru alınır. İlgili kurullar oluşturulur. </a:t>
            </a:r>
          </a:p>
          <a:p>
            <a:r>
              <a:rPr lang="tr-TR" sz="2200" dirty="0" smtClean="0"/>
              <a:t>Proje </a:t>
            </a:r>
            <a:r>
              <a:rPr lang="tr-TR" sz="2200" dirty="0"/>
              <a:t>açılış toplantısı gerçekleştirilir. Protokol kapsamında kurullara görevler tebliğ edilir.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tr-TR" sz="2200" dirty="0" smtClean="0"/>
          </a:p>
        </p:txBody>
      </p:sp>
      <p:pic>
        <p:nvPicPr>
          <p:cNvPr id="1026" name="Picture 2" descr="C:\Users\MEM\Desktop\SAĞLIKLI NESİL, SAĞLIKLI GELECEK\Etkinlik fotoğrafları\Protokol İmzalanması\IMG_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896766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:\Logolar\yesilay-dikey-logo-yes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1656184" cy="1656184"/>
          </a:xfrm>
          <a:prstGeom prst="rect">
            <a:avLst/>
          </a:prstGeom>
        </p:spPr>
      </p:pic>
      <p:sp>
        <p:nvSpPr>
          <p:cNvPr id="12" name="2 İçerik Yer Tutucusu"/>
          <p:cNvSpPr txBox="1">
            <a:spLocks/>
          </p:cNvSpPr>
          <p:nvPr/>
        </p:nvSpPr>
        <p:spPr bwMode="auto">
          <a:xfrm>
            <a:off x="1043608" y="908720"/>
            <a:ext cx="7488832" cy="26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/>
              <a:t>Proje; </a:t>
            </a:r>
            <a:r>
              <a:rPr lang="tr-TR" sz="2800" dirty="0" smtClean="0"/>
              <a:t>www.hatayarge.com/Yesilay </a:t>
            </a:r>
            <a:r>
              <a:rPr lang="tr-TR" sz="2800" dirty="0"/>
              <a:t>adresinden </a:t>
            </a:r>
            <a:r>
              <a:rPr lang="tr-TR" sz="2800" dirty="0" smtClean="0"/>
              <a:t>açıklandı  </a:t>
            </a:r>
            <a:r>
              <a:rPr lang="tr-TR" sz="2800" dirty="0"/>
              <a:t>ve resmi bir yazı ile ilgili okullara tebliğ </a:t>
            </a:r>
            <a:r>
              <a:rPr lang="tr-TR" sz="2800" dirty="0" smtClean="0"/>
              <a:t>edildi. </a:t>
            </a:r>
            <a:endParaRPr lang="tr-TR" sz="2800" dirty="0"/>
          </a:p>
          <a:p>
            <a:r>
              <a:rPr lang="tr-TR" sz="2800" dirty="0"/>
              <a:t>Proje ile ilgili afiş, kırlangıç, basımları, dağıtım ve/veya asımları </a:t>
            </a:r>
            <a:r>
              <a:rPr lang="tr-TR" sz="2800" dirty="0" smtClean="0"/>
              <a:t>gerçekleştirildi. </a:t>
            </a:r>
            <a:endParaRPr lang="tr-TR" sz="2800" dirty="0"/>
          </a:p>
          <a:p>
            <a:r>
              <a:rPr lang="tr-TR" sz="2800" dirty="0"/>
              <a:t>Öykü, afiş, resim, kompozisyon, slogan ve karikatür gibi kategorilerde yarışmalar </a:t>
            </a:r>
            <a:r>
              <a:rPr lang="tr-TR" sz="2800" dirty="0" smtClean="0"/>
              <a:t>düzenlendi. </a:t>
            </a:r>
            <a:endParaRPr lang="tr-TR" sz="2800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tr-TR" dirty="0" smtClean="0"/>
          </a:p>
        </p:txBody>
      </p:sp>
      <p:sp>
        <p:nvSpPr>
          <p:cNvPr id="5" name="Altbilgi Yer Tutucusu 8"/>
          <p:cNvSpPr txBox="1">
            <a:spLocks/>
          </p:cNvSpPr>
          <p:nvPr/>
        </p:nvSpPr>
        <p:spPr>
          <a:xfrm>
            <a:off x="1854514" y="6354761"/>
            <a:ext cx="3682753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tr-TR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:\Logolar\yesilay-dikey-logo-yes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34282"/>
            <a:ext cx="2627784" cy="198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96098"/>
            <a:ext cx="3096344" cy="2052434"/>
          </a:xfrm>
          <a:prstGeom prst="rect">
            <a:avLst/>
          </a:prstGeom>
        </p:spPr>
      </p:pic>
      <p:sp>
        <p:nvSpPr>
          <p:cNvPr id="12" name="2 İçerik Yer Tutucusu"/>
          <p:cNvSpPr txBox="1">
            <a:spLocks/>
          </p:cNvSpPr>
          <p:nvPr/>
        </p:nvSpPr>
        <p:spPr bwMode="auto">
          <a:xfrm>
            <a:off x="827584" y="1153216"/>
            <a:ext cx="7488832" cy="26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Okulda </a:t>
            </a:r>
            <a:r>
              <a:rPr lang="tr-TR" dirty="0"/>
              <a:t>ilk üçe giren eserler okul idaresince görevlendirilecek kurul tarafından www.hatayarge.com/Yesilay sitesi üzerinden sisteme </a:t>
            </a:r>
            <a:r>
              <a:rPr lang="tr-TR" dirty="0" smtClean="0"/>
              <a:t>yüklendi. </a:t>
            </a:r>
            <a:endParaRPr lang="tr-TR" dirty="0"/>
          </a:p>
          <a:p>
            <a:r>
              <a:rPr lang="tr-TR" dirty="0" smtClean="0"/>
              <a:t>Yarışma </a:t>
            </a:r>
            <a:r>
              <a:rPr lang="tr-TR" dirty="0"/>
              <a:t>neticesinde ödül törenleri </a:t>
            </a:r>
            <a:r>
              <a:rPr lang="tr-TR" dirty="0" smtClean="0"/>
              <a:t>gerçekleştirildi. </a:t>
            </a:r>
            <a:endParaRPr lang="tr-TR" dirty="0"/>
          </a:p>
          <a:p>
            <a:r>
              <a:rPr lang="tr-TR" dirty="0" smtClean="0"/>
              <a:t>Yarışmada </a:t>
            </a:r>
            <a:r>
              <a:rPr lang="tr-TR" dirty="0"/>
              <a:t>dereceye giren öğrenciler için ücretsiz Basketbol, Masa Tenisi ve Futbol kursları tertiplenir.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tr-TR" dirty="0" smtClean="0"/>
          </a:p>
        </p:txBody>
      </p:sp>
      <p:sp>
        <p:nvSpPr>
          <p:cNvPr id="6" name="Altbilgi Yer Tutucusu 8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3682753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G:\Logolar\yesilay-dikey-logo-yes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İçerik Yer Tutucusu"/>
          <p:cNvSpPr txBox="1">
            <a:spLocks/>
          </p:cNvSpPr>
          <p:nvPr/>
        </p:nvSpPr>
        <p:spPr bwMode="auto">
          <a:xfrm>
            <a:off x="5004048" y="1268760"/>
            <a:ext cx="4032448" cy="26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Kurs </a:t>
            </a:r>
            <a:r>
              <a:rPr lang="tr-TR" dirty="0"/>
              <a:t>neticesinde başarılı olan kursiyerlere törenle sertifikaları </a:t>
            </a:r>
            <a:r>
              <a:rPr lang="tr-TR" dirty="0" smtClean="0"/>
              <a:t>verilir</a:t>
            </a:r>
            <a:r>
              <a:rPr lang="tr-TR" dirty="0"/>
              <a:t>. </a:t>
            </a:r>
          </a:p>
          <a:p>
            <a:r>
              <a:rPr lang="tr-TR" dirty="0" smtClean="0"/>
              <a:t>Çeşitli </a:t>
            </a:r>
            <a:r>
              <a:rPr lang="tr-TR" dirty="0"/>
              <a:t>amatör kulüplere ilgili spor dallarında öğrencilerden gönüllü olanların başvuru yapmaları sağlanır. </a:t>
            </a:r>
          </a:p>
          <a:p>
            <a:r>
              <a:rPr lang="tr-TR" dirty="0" smtClean="0"/>
              <a:t>Proje </a:t>
            </a:r>
            <a:r>
              <a:rPr lang="tr-TR" dirty="0"/>
              <a:t>Nihai Raporu hazırlanır ve üst kurula sunulur.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tr-TR" dirty="0" smtClean="0"/>
          </a:p>
        </p:txBody>
      </p:sp>
      <p:pic>
        <p:nvPicPr>
          <p:cNvPr id="2050" name="Picture 2" descr="C:\Users\MEM\Desktop\SAĞLIKLI NESİL, SAĞLIKLI GELECEK\Etkinlik fotoğrafları\Yeşilay Seçici Kurul\IMG_9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244595" cy="318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bilgi Yer Tutucusu 8"/>
          <p:cNvSpPr>
            <a:spLocks noGrp="1"/>
          </p:cNvSpPr>
          <p:nvPr>
            <p:ph type="ftr" sz="quarter" idx="11"/>
          </p:nvPr>
        </p:nvSpPr>
        <p:spPr>
          <a:xfrm>
            <a:off x="2483768" y="6395691"/>
            <a:ext cx="3682753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:\Logolar\yesilay-dikey-logo-yes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85852" y="1071547"/>
            <a:ext cx="6643734" cy="142875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mtClean="0">
                <a:latin typeface="Cambria Math" pitchFamily="18" charset="0"/>
                <a:ea typeface="Cambria Math" pitchFamily="18" charset="0"/>
              </a:rPr>
              <a:t>İLGİNİZ </a:t>
            </a:r>
            <a:r>
              <a:rPr lang="tr-TR" dirty="0" smtClean="0">
                <a:latin typeface="Cambria Math" pitchFamily="18" charset="0"/>
                <a:ea typeface="Cambria Math" pitchFamily="18" charset="0"/>
              </a:rPr>
              <a:t>İÇİN TEŞEKKÜR EDERİM.</a:t>
            </a:r>
            <a:endParaRPr lang="tr-TR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555776" y="3284984"/>
            <a:ext cx="3643312" cy="2352675"/>
          </a:xfrm>
        </p:spPr>
        <p:txBody>
          <a:bodyPr>
            <a:normAutofit fontScale="92500"/>
          </a:bodyPr>
          <a:lstStyle/>
          <a:p>
            <a:pPr marR="0" algn="ctr">
              <a:lnSpc>
                <a:spcPct val="90000"/>
              </a:lnSpc>
            </a:pPr>
            <a:r>
              <a:rPr lang="tr-TR" dirty="0" smtClean="0"/>
              <a:t>Ahmet ŞANAL</a:t>
            </a:r>
          </a:p>
          <a:p>
            <a:pPr marR="0" algn="ctr">
              <a:lnSpc>
                <a:spcPct val="90000"/>
              </a:lnSpc>
            </a:pPr>
            <a:r>
              <a:rPr lang="tr-TR" dirty="0" smtClean="0"/>
              <a:t>Türkçe Öğretmeni / </a:t>
            </a:r>
          </a:p>
          <a:p>
            <a:pPr marR="0" algn="ctr">
              <a:lnSpc>
                <a:spcPct val="90000"/>
              </a:lnSpc>
            </a:pPr>
            <a:r>
              <a:rPr lang="tr-TR" dirty="0" smtClean="0"/>
              <a:t>Proje Genel Koordinatörü</a:t>
            </a:r>
          </a:p>
          <a:p>
            <a:pPr marR="0" algn="ctr">
              <a:lnSpc>
                <a:spcPct val="90000"/>
              </a:lnSpc>
            </a:pPr>
            <a:r>
              <a:rPr lang="tr-TR" dirty="0" smtClean="0"/>
              <a:t>İl Milli Eğitim Strateji Geliştirme Hizmetleri Bölümü</a:t>
            </a:r>
          </a:p>
        </p:txBody>
      </p:sp>
      <p:sp>
        <p:nvSpPr>
          <p:cNvPr id="5" name="Altbilgi Yer Tutucusu 8"/>
          <p:cNvSpPr txBox="1">
            <a:spLocks/>
          </p:cNvSpPr>
          <p:nvPr/>
        </p:nvSpPr>
        <p:spPr>
          <a:xfrm>
            <a:off x="3034748" y="6340248"/>
            <a:ext cx="3682753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tr-TR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G:\Logolar\yesilay-dikey-logo-ye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">
              <a:schemeClr val="bg2">
                <a:tint val="83000"/>
                <a:satMod val="320000"/>
              </a:schemeClr>
            </a:gs>
            <a:gs pos="100000">
              <a:schemeClr val="tx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10299" y="1916832"/>
            <a:ext cx="2776552" cy="2518315"/>
          </a:xfrm>
        </p:spPr>
        <p:txBody>
          <a:bodyPr>
            <a:noAutofit/>
          </a:bodyPr>
          <a:lstStyle/>
          <a:p>
            <a:pPr marR="0" algn="l"/>
            <a:r>
              <a:rPr lang="tr-TR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1.</a:t>
            </a:r>
            <a:r>
              <a:rPr lang="tr-TR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Proje Genel Tanıtımı</a:t>
            </a:r>
          </a:p>
          <a:p>
            <a:pPr marL="514350" marR="0" indent="-514350" algn="l">
              <a:buFont typeface="Wingdings 2" pitchFamily="18" charset="2"/>
              <a:buAutoNum type="arabicPeriod"/>
            </a:pPr>
            <a:endParaRPr lang="tr-TR" b="1" dirty="0" smtClean="0">
              <a:latin typeface="Cambria Math" pitchFamily="18" charset="0"/>
              <a:ea typeface="Cambria Math" pitchFamily="18" charset="0"/>
            </a:endParaRPr>
          </a:p>
          <a:p>
            <a:pPr marR="0" algn="l"/>
            <a:r>
              <a:rPr lang="tr-TR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 Uygulama Süreci İle İlgili 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ilgiler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" name="Altbilgi Yer Tutucusu 8"/>
          <p:cNvSpPr txBox="1">
            <a:spLocks/>
          </p:cNvSpPr>
          <p:nvPr/>
        </p:nvSpPr>
        <p:spPr>
          <a:xfrm>
            <a:off x="2987824" y="6537325"/>
            <a:ext cx="3682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7" y="1300163"/>
            <a:ext cx="3581400" cy="425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G:\Logolar\yesilay-dikey-logo-yes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96590" y="1108783"/>
            <a:ext cx="6643734" cy="9477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>
                <a:latin typeface="Cambria Math" pitchFamily="18" charset="0"/>
                <a:ea typeface="Cambria Math" pitchFamily="18" charset="0"/>
              </a:rPr>
              <a:t>1. «Proje Genel Tanıtımı</a:t>
            </a:r>
            <a:endParaRPr lang="tr-TR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Altbilgi Yer Tutucusu 8"/>
          <p:cNvSpPr>
            <a:spLocks noGrp="1"/>
          </p:cNvSpPr>
          <p:nvPr>
            <p:ph type="ftr" sz="quarter" idx="11"/>
          </p:nvPr>
        </p:nvSpPr>
        <p:spPr>
          <a:xfrm>
            <a:off x="3059832" y="6460579"/>
            <a:ext cx="3682753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971600" y="227687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Madde </a:t>
            </a:r>
            <a:r>
              <a:rPr lang="tr-TR" sz="2000" dirty="0"/>
              <a:t>kullanımı ile ilgili risk altındaki ilkokul/ortaokul/lise </a:t>
            </a:r>
            <a:r>
              <a:rPr lang="tr-TR" sz="2000" dirty="0" smtClean="0"/>
              <a:t>öğrencilerinin bilinçlendirilmesi için sportif ve sanatsal gerçekleştirmek.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971600" y="3645024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Sağlıklı yaşamın </a:t>
            </a:r>
            <a:r>
              <a:rPr lang="tr-TR" sz="2000" dirty="0"/>
              <a:t>içselleştirmesini sağlamak amacıyla önce çeşitli </a:t>
            </a:r>
            <a:r>
              <a:rPr lang="tr-TR" sz="2000" dirty="0" smtClean="0"/>
              <a:t>yarışmalar tertiplenmiş, yarışmada dereceye giren öğrencilerimiz için de özel sportif </a:t>
            </a:r>
            <a:r>
              <a:rPr lang="tr-TR" sz="2000" dirty="0"/>
              <a:t>kurslar </a:t>
            </a:r>
            <a:r>
              <a:rPr lang="tr-TR" sz="2000" dirty="0" smtClean="0"/>
              <a:t>gerçekleştirilecek ve öğrencilerimizden istekli olanların sportif alanlarda kulüpleşmesine destek olunacaktır.</a:t>
            </a:r>
            <a:endParaRPr lang="tr-T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G:\Logolar\yesilay-dikey-logo-ye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1.1. </a:t>
            </a:r>
            <a:r>
              <a:rPr lang="tr-TR" dirty="0"/>
              <a:t>“Sağlıklı Nesil, Sağlıklı Gelecek” adlı proje, 29 Eylül 2014-27 Mart 2015 tarihleri arasında uygulanacaktır. </a:t>
            </a:r>
            <a:endParaRPr lang="tr-TR" dirty="0" smtClean="0"/>
          </a:p>
        </p:txBody>
      </p:sp>
      <p:sp>
        <p:nvSpPr>
          <p:cNvPr id="5" name="Altbilgi Yer Tutucusu 8"/>
          <p:cNvSpPr txBox="1">
            <a:spLocks/>
          </p:cNvSpPr>
          <p:nvPr/>
        </p:nvSpPr>
        <p:spPr>
          <a:xfrm>
            <a:off x="2483768" y="6358391"/>
            <a:ext cx="3682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smtClean="0"/>
              <a:t>«Sağlıklı Nesil, Sağlıklı Gelecek" Projesi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G:\Logolar\yesilay-dikey-logo-ye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1.2. Proje Hedef Kitlesi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060848"/>
            <a:ext cx="3816424" cy="3857625"/>
          </a:xfrm>
        </p:spPr>
        <p:txBody>
          <a:bodyPr>
            <a:noAutofit/>
          </a:bodyPr>
          <a:lstStyle/>
          <a:p>
            <a:r>
              <a:rPr lang="tr-TR" sz="3200" dirty="0" smtClean="0"/>
              <a:t> </a:t>
            </a:r>
            <a:r>
              <a:rPr lang="tr-TR" sz="3200" dirty="0"/>
              <a:t>Hatay </a:t>
            </a:r>
            <a:r>
              <a:rPr lang="tr-TR" sz="3200" dirty="0" smtClean="0"/>
              <a:t>ili </a:t>
            </a:r>
            <a:r>
              <a:rPr lang="tr-TR" sz="3200" dirty="0"/>
              <a:t>genelindeki tüm resmi ve özel ilkokul, ortaokul ve lise </a:t>
            </a:r>
            <a:r>
              <a:rPr lang="tr-TR" sz="3200" dirty="0" smtClean="0"/>
              <a:t>öğrencileri</a:t>
            </a:r>
            <a:endParaRPr lang="tr-TR" sz="3200" dirty="0"/>
          </a:p>
        </p:txBody>
      </p:sp>
      <p:sp>
        <p:nvSpPr>
          <p:cNvPr id="5" name="Altbilgi Yer Tutucusu 8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3682753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1027" name="Picture 3" descr="C:\Users\MEM\Desktop\Adsı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48" y="2132856"/>
            <a:ext cx="3644174" cy="4053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:\Logolar\yesilay-dikey-logo-yes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1.3. Proje Hakkında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51"/>
            <a:ext cx="7571184" cy="70867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/>
              <a:t>Proje üç temel hedef üzerinde şekillenmektedir:</a:t>
            </a:r>
            <a:endParaRPr lang="tr-TR" dirty="0"/>
          </a:p>
        </p:txBody>
      </p:sp>
      <p:sp>
        <p:nvSpPr>
          <p:cNvPr id="6" name="Altbilgi Yer Tutucusu 8"/>
          <p:cNvSpPr>
            <a:spLocks noGrp="1"/>
          </p:cNvSpPr>
          <p:nvPr>
            <p:ph type="ftr" sz="quarter" idx="11"/>
          </p:nvPr>
        </p:nvSpPr>
        <p:spPr>
          <a:xfrm>
            <a:off x="2411760" y="6276323"/>
            <a:ext cx="3682753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 bwMode="auto">
          <a:xfrm>
            <a:off x="1043608" y="3019425"/>
            <a:ext cx="6984776" cy="26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dirty="0" smtClean="0"/>
              <a:t>1.3.1. </a:t>
            </a:r>
            <a:r>
              <a:rPr lang="tr-TR" dirty="0"/>
              <a:t>Ailelerin bağımlılık hususunda farkındalık kazanması ve bilinçlendirilmesi</a:t>
            </a:r>
            <a:endParaRPr lang="tr-TR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G:\Logolar\yesilay-dikey-logo-ye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971600" y="1916832"/>
            <a:ext cx="6984776" cy="26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dirty="0" smtClean="0"/>
              <a:t>1.3.2. </a:t>
            </a:r>
            <a:r>
              <a:rPr lang="tr-TR" dirty="0"/>
              <a:t>İlkokul, ortaokul ve lise öğrencilerinin, zararlı alışkanlıklara karşı farkındalık sağlanması ve bilinçli bir şekilde yetişmelerinin sağlaması(Sigara, alkol, uyuşturucu ve internet bağımlılığının olumsuz ve yıkıcı etkilerinin kavratılması)</a:t>
            </a:r>
            <a:endParaRPr lang="tr-TR" dirty="0" smtClean="0"/>
          </a:p>
        </p:txBody>
      </p:sp>
      <p:sp>
        <p:nvSpPr>
          <p:cNvPr id="5" name="Altbilgi Yer Tutucusu 8"/>
          <p:cNvSpPr txBox="1">
            <a:spLocks/>
          </p:cNvSpPr>
          <p:nvPr/>
        </p:nvSpPr>
        <p:spPr>
          <a:xfrm>
            <a:off x="2915816" y="6372905"/>
            <a:ext cx="3682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G:\Logolar\yesilay-dikey-logo-ye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1043608" y="2276872"/>
            <a:ext cx="6984776" cy="292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dirty="0" smtClean="0"/>
              <a:t>1.3.3. Spora ve sanata, merakı, ilgisi </a:t>
            </a:r>
            <a:r>
              <a:rPr lang="tr-TR" dirty="0"/>
              <a:t>ve istidadı olan öğrencilerin teşvik edilmesi </a:t>
            </a:r>
            <a:r>
              <a:rPr lang="tr-TR" dirty="0" smtClean="0"/>
              <a:t>(İlgili </a:t>
            </a:r>
            <a:r>
              <a:rPr lang="tr-TR" dirty="0"/>
              <a:t>öğrencilerin belirlenerek çeşitli kurs ve etkinliklerle sanatsal açıdan </a:t>
            </a:r>
            <a:r>
              <a:rPr lang="tr-TR" dirty="0" smtClean="0"/>
              <a:t>desteklenmesi sağlanacaktır.)</a:t>
            </a:r>
          </a:p>
        </p:txBody>
      </p:sp>
      <p:sp>
        <p:nvSpPr>
          <p:cNvPr id="5" name="Altbilgi Yer Tutucusu 8"/>
          <p:cNvSpPr txBox="1">
            <a:spLocks/>
          </p:cNvSpPr>
          <p:nvPr/>
        </p:nvSpPr>
        <p:spPr>
          <a:xfrm>
            <a:off x="2328301" y="6369276"/>
            <a:ext cx="3682753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tr-TR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G:\Logolar\yesilay-dikey-logo-ye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3"/>
          <p:cNvSpPr>
            <a:spLocks noGrp="1"/>
          </p:cNvSpPr>
          <p:nvPr>
            <p:ph type="title"/>
          </p:nvPr>
        </p:nvSpPr>
        <p:spPr>
          <a:xfrm>
            <a:off x="755576" y="1052736"/>
            <a:ext cx="4546848" cy="1143000"/>
          </a:xfrm>
        </p:spPr>
        <p:txBody>
          <a:bodyPr/>
          <a:lstStyle/>
          <a:p>
            <a:r>
              <a:rPr lang="tr-TR" dirty="0" smtClean="0"/>
              <a:t>1.4. Proje Bütçesi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427042" y="2492896"/>
            <a:ext cx="61206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Türkiye Yeşilay Cemiyeti Katkısı</a:t>
            </a:r>
          </a:p>
          <a:p>
            <a:r>
              <a:rPr lang="tr-TR" sz="2600" dirty="0" smtClean="0">
                <a:latin typeface="Cambria Math" pitchFamily="18" charset="0"/>
                <a:ea typeface="Cambria Math" pitchFamily="18" charset="0"/>
              </a:rPr>
              <a:t>Proje kapsamındaki yarışmalarda dereceye giren öğrencilerin ödüllerinin karşılanması</a:t>
            </a:r>
            <a:endParaRPr lang="tr-TR" sz="2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Altbilgi Yer Tutucusu 8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3682753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«Sağlıklı Nesil, Sağlıklı Gelecek" Projesi</a:t>
            </a: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4371"/>
            <a:ext cx="1259632" cy="116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:\Logolar\yesilay-dikey-logo-yes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91" y="5775272"/>
            <a:ext cx="683568" cy="10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453253" y="4185667"/>
            <a:ext cx="61206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İl Milli Eğitim Müdürlüğü Katkısı</a:t>
            </a:r>
          </a:p>
          <a:p>
            <a:r>
              <a:rPr lang="tr-TR" sz="2600" dirty="0" smtClean="0">
                <a:latin typeface="Cambria Math" pitchFamily="18" charset="0"/>
                <a:ea typeface="Cambria Math" pitchFamily="18" charset="0"/>
              </a:rPr>
              <a:t>Proje kapsamındaki sportif kurslara eğitmen tahsisi</a:t>
            </a:r>
          </a:p>
          <a:p>
            <a:r>
              <a:rPr lang="tr-TR" sz="2600" dirty="0" smtClean="0">
                <a:latin typeface="Cambria Math" pitchFamily="18" charset="0"/>
                <a:ea typeface="Cambria Math" pitchFamily="18" charset="0"/>
              </a:rPr>
              <a:t>(Halk Eğitim Merkezleri Aracılığıyla)</a:t>
            </a:r>
            <a:endParaRPr lang="tr-TR" sz="26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1731</TotalTime>
  <Words>571</Words>
  <Application>Microsoft Office PowerPoint</Application>
  <PresentationFormat>Ekran Gösterisi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Akış</vt:lpstr>
      <vt:lpstr>Sağlıklı Nesil, Sağlıklı Gelecek  Projesi Ödül Törenine          Hoş Geldiniz</vt:lpstr>
      <vt:lpstr>PowerPoint Sunusu</vt:lpstr>
      <vt:lpstr>1. «Proje Genel Tanıtımı</vt:lpstr>
      <vt:lpstr>1.1. “Sağlıklı Nesil, Sağlıklı Gelecek” adlı proje, 29 Eylül 2014-27 Mart 2015 tarihleri arasında uygulanacaktır. </vt:lpstr>
      <vt:lpstr>1.2. Proje Hedef Kitlesi</vt:lpstr>
      <vt:lpstr>1.3. Proje Hakkında</vt:lpstr>
      <vt:lpstr>PowerPoint Sunusu</vt:lpstr>
      <vt:lpstr>PowerPoint Sunusu</vt:lpstr>
      <vt:lpstr>1.4. Proje Bütçesi</vt:lpstr>
      <vt:lpstr>1.5. Faaliyetler</vt:lpstr>
      <vt:lpstr>2. Uygulama Süreci İle İlgili Bilgiler</vt:lpstr>
      <vt:lpstr>PowerPoint Sunusu</vt:lpstr>
      <vt:lpstr>PowerPoint Sunusu</vt:lpstr>
      <vt:lpstr>PowerPoint Sunusu</vt:lpstr>
      <vt:lpstr>PowerPoint Sunusu</vt:lpstr>
      <vt:lpstr>İLGİNİZ İÇİN TEŞEKKÜR EDERİM.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MANGALA</dc:title>
  <cp:lastModifiedBy>Ahmet ŞANAL</cp:lastModifiedBy>
  <cp:revision>103</cp:revision>
  <dcterms:modified xsi:type="dcterms:W3CDTF">2015-03-04T07:56:20Z</dcterms:modified>
</cp:coreProperties>
</file>