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7" r:id="rId3"/>
    <p:sldId id="262" r:id="rId4"/>
    <p:sldId id="266" r:id="rId5"/>
    <p:sldId id="258" r:id="rId6"/>
    <p:sldId id="263" r:id="rId7"/>
    <p:sldId id="267" r:id="rId8"/>
    <p:sldId id="259" r:id="rId9"/>
    <p:sldId id="264" r:id="rId10"/>
    <p:sldId id="268" r:id="rId11"/>
    <p:sldId id="260" r:id="rId12"/>
    <p:sldId id="265" r:id="rId13"/>
    <p:sldId id="269" r:id="rId14"/>
    <p:sldId id="261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D5C2A-CFCD-4B7C-AA45-DC7428006DD0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16A90-B404-401E-9280-F74F7A1FDD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07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6C245-20A8-4DD0-AC5C-53001F86218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56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4.3.2015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920879" cy="1800200"/>
          </a:xfr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None/>
              <a:defRPr/>
            </a:pPr>
            <a:r>
              <a:rPr lang="tr-TR" spc="150" dirty="0" smtClean="0">
                <a:ln w="11430"/>
                <a:solidFill>
                  <a:srgbClr val="00B050"/>
                </a:solidFill>
                <a:effectLst/>
                <a:latin typeface="Gabriola" panose="04040605051002020D02" pitchFamily="82" charset="0"/>
                <a:ea typeface="Cambria Math" pitchFamily="18" charset="0"/>
              </a:rPr>
              <a:t>Sağlıklı Nesil, Sağlıklı Gelecek  </a:t>
            </a:r>
            <a:r>
              <a:rPr lang="tr-TR" spc="150" dirty="0" smtClean="0">
                <a:ln w="11430"/>
                <a:solidFill>
                  <a:srgbClr val="00B050"/>
                </a:solidFill>
                <a:effectLst/>
                <a:latin typeface="Gabriola" panose="04040605051002020D02" pitchFamily="82" charset="0"/>
                <a:ea typeface="Cambria Math" pitchFamily="18" charset="0"/>
              </a:rPr>
              <a:t>Projesi                                    </a:t>
            </a:r>
            <a:r>
              <a:rPr lang="tr-TR" sz="4500" spc="1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mbria Math" pitchFamily="18" charset="0"/>
              </a:rPr>
              <a:t>Dereceye Giren Öğrencilerimiz</a:t>
            </a:r>
            <a:endParaRPr lang="tr-TR" sz="4500" spc="15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Cambria Math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5" name="Altbilgi Yer Tutucusu 8"/>
          <p:cNvSpPr txBox="1">
            <a:spLocks/>
          </p:cNvSpPr>
          <p:nvPr/>
        </p:nvSpPr>
        <p:spPr>
          <a:xfrm>
            <a:off x="609599" y="6324600"/>
            <a:ext cx="3682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tr-TR" smtClean="0"/>
              <a:t>«Sağlıklı Nesil, Sağlıklı Gelecek" Projesi</a:t>
            </a:r>
            <a:endParaRPr lang="tr-TR" dirty="0"/>
          </a:p>
        </p:txBody>
      </p:sp>
      <p:pic>
        <p:nvPicPr>
          <p:cNvPr id="1027" name="Picture 3" descr="C:\Users\MEM\Desktop\SAĞLIKLI NESİL, SAĞLIKLI GELECEK\Tasarım İşleri\Baskı Öncesi\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14400"/>
            <a:ext cx="6002399" cy="2189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b="1" dirty="0"/>
              <a:t>ORTAOKULLAR ARASI </a:t>
            </a:r>
            <a:r>
              <a:rPr lang="tr-TR" sz="3200" b="1" dirty="0" smtClean="0"/>
              <a:t>KOMPOZİSYON </a:t>
            </a:r>
            <a:r>
              <a:rPr lang="tr-TR" sz="3200" b="1" dirty="0"/>
              <a:t>YARIŞMASI </a:t>
            </a:r>
            <a:r>
              <a:rPr lang="tr-TR" sz="3200" b="1" dirty="0" smtClean="0"/>
              <a:t>ÜÇÜNCÜSÜ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dirty="0" err="1" smtClean="0"/>
              <a:t>Nileyda</a:t>
            </a:r>
            <a:r>
              <a:rPr lang="tr-TR" sz="3200" dirty="0" smtClean="0"/>
              <a:t> SAĞALTICI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 smtClean="0"/>
              <a:t>Özel TED Hatay Ortaokulu  </a:t>
            </a:r>
            <a:endParaRPr lang="tr-TR" sz="3200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38496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r-TR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Kaldır Gözlerini Bilgisayardan </a:t>
            </a:r>
            <a:r>
              <a:rPr lang="tr-TR" sz="36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başlıklı </a:t>
            </a:r>
            <a:r>
              <a:rPr lang="tr-TR" sz="36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eser.</a:t>
            </a:r>
          </a:p>
          <a:p>
            <a:pPr marL="0" indent="0" algn="ctr">
              <a:buNone/>
            </a:pPr>
            <a:r>
              <a:rPr lang="tr-TR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tr-TR" sz="36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5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/>
              <a:t>LİSELER ARASI AFİŞ YARIŞMASI </a:t>
            </a:r>
            <a:r>
              <a:rPr lang="tr-TR" sz="3200" b="1" dirty="0" smtClean="0"/>
              <a:t>BİRİNCİSİ</a:t>
            </a:r>
            <a:br>
              <a:rPr lang="tr-TR" sz="3200" b="1" dirty="0" smtClean="0"/>
            </a:br>
            <a:r>
              <a:rPr lang="tr-TR" sz="3200" dirty="0" smtClean="0"/>
              <a:t>Gülbahar KÖSE</a:t>
            </a:r>
            <a:br>
              <a:rPr lang="tr-TR" sz="3200" dirty="0" smtClean="0"/>
            </a:br>
            <a:r>
              <a:rPr lang="tr-TR" sz="3200" dirty="0"/>
              <a:t>Hacı Ali Nurlu Mesleki ve Teknik </a:t>
            </a:r>
            <a:r>
              <a:rPr lang="tr-TR" sz="3200" dirty="0" err="1"/>
              <a:t>And</a:t>
            </a:r>
            <a:r>
              <a:rPr lang="tr-TR" sz="3200" dirty="0"/>
              <a:t>. Lisesi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04" y="1913677"/>
            <a:ext cx="3176063" cy="4536777"/>
          </a:xfrm>
        </p:spPr>
      </p:pic>
    </p:spTree>
    <p:extLst>
      <p:ext uri="{BB962C8B-B14F-4D97-AF65-F5344CB8AC3E}">
        <p14:creationId xmlns:p14="http://schemas.microsoft.com/office/powerpoint/2010/main" val="4219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/>
              <a:t>LİSELER ARASI AFİŞ </a:t>
            </a:r>
            <a:r>
              <a:rPr lang="tr-TR" sz="3200" b="1" dirty="0" smtClean="0"/>
              <a:t>YARIŞMASI İKİNCİSİ</a:t>
            </a:r>
            <a:br>
              <a:rPr lang="tr-TR" sz="3200" b="1" dirty="0" smtClean="0"/>
            </a:br>
            <a:r>
              <a:rPr lang="tr-TR" sz="3200" dirty="0" smtClean="0"/>
              <a:t>Kader DOĞRU</a:t>
            </a:r>
            <a:br>
              <a:rPr lang="tr-TR" sz="3200" dirty="0" smtClean="0"/>
            </a:br>
            <a:r>
              <a:rPr lang="tr-TR" sz="3200" dirty="0" smtClean="0"/>
              <a:t>Yüksel Acun Anadolu Lisesi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456384" cy="461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2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/>
              <a:t>LİSELER ARASI AFİŞ </a:t>
            </a:r>
            <a:r>
              <a:rPr lang="tr-TR" sz="3200" b="1" dirty="0" smtClean="0"/>
              <a:t>YARIŞMASI ÜÇÜNCÜSÜ</a:t>
            </a:r>
            <a:br>
              <a:rPr lang="tr-TR" sz="3200" b="1" dirty="0" smtClean="0"/>
            </a:br>
            <a:r>
              <a:rPr lang="tr-TR" sz="3200" dirty="0" smtClean="0"/>
              <a:t>Şebnem Gül KUŞAK</a:t>
            </a:r>
            <a:br>
              <a:rPr lang="tr-TR" sz="3200" dirty="0" smtClean="0"/>
            </a:br>
            <a:r>
              <a:rPr lang="tr-TR" sz="3200" dirty="0" err="1" smtClean="0"/>
              <a:t>Karlısu</a:t>
            </a:r>
            <a:r>
              <a:rPr lang="tr-TR" sz="3200" dirty="0" smtClean="0"/>
              <a:t> Sosyal Bilimler Lisesi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  <p:pic>
        <p:nvPicPr>
          <p:cNvPr id="2050" name="Picture 2" descr="G:\SAĞLIKLI NESİL, SAĞLIKLI GELECEK\Başvurular\Afişler\Lise_Afis_Yarismasi_425226-773156\20141224_140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024336" cy="4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/>
              <a:t>LİSELER ARASI KARİKATÜR YARIŞMASI </a:t>
            </a:r>
            <a:r>
              <a:rPr lang="tr-TR" sz="3200" b="1" dirty="0" smtClean="0"/>
              <a:t>BİRİNCİSİ</a:t>
            </a:r>
            <a:br>
              <a:rPr lang="tr-TR" sz="3200" b="1" dirty="0" smtClean="0"/>
            </a:br>
            <a:r>
              <a:rPr lang="tr-TR" sz="3200" dirty="0" smtClean="0"/>
              <a:t>Zeynep KOÇAK</a:t>
            </a:r>
            <a:br>
              <a:rPr lang="tr-TR" sz="3200" dirty="0" smtClean="0"/>
            </a:br>
            <a:r>
              <a:rPr lang="tr-TR" sz="3200" dirty="0"/>
              <a:t>TOKİ Şehit Süleyman </a:t>
            </a:r>
            <a:r>
              <a:rPr lang="tr-TR" sz="3200" dirty="0" smtClean="0"/>
              <a:t>Yılmaz </a:t>
            </a:r>
            <a:r>
              <a:rPr lang="tr-TR" sz="3200" dirty="0"/>
              <a:t>Anadolu Lisesi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4245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3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/>
              <a:t>LİSELER ARASI KARİKATÜR YARIŞMASI </a:t>
            </a:r>
            <a:r>
              <a:rPr lang="tr-TR" sz="3200" b="1" dirty="0" smtClean="0"/>
              <a:t>İKİNCİSİ</a:t>
            </a:r>
            <a:br>
              <a:rPr lang="tr-TR" sz="3200" b="1" dirty="0" smtClean="0"/>
            </a:br>
            <a:r>
              <a:rPr lang="tr-TR" sz="3200" dirty="0" smtClean="0"/>
              <a:t>Emre SUADİYE</a:t>
            </a:r>
            <a:br>
              <a:rPr lang="tr-TR" sz="3200" dirty="0" smtClean="0"/>
            </a:br>
            <a:r>
              <a:rPr lang="tr-TR" sz="3200" dirty="0" smtClean="0"/>
              <a:t>Yüksel Acun </a:t>
            </a:r>
            <a:r>
              <a:rPr lang="tr-TR" sz="3200" dirty="0"/>
              <a:t>Anadolu Lisesi </a:t>
            </a:r>
          </a:p>
        </p:txBody>
      </p:sp>
      <p:pic>
        <p:nvPicPr>
          <p:cNvPr id="3074" name="Picture 2" descr="G:\SAĞLIKLI NESİL, SAĞLIKLI GELECEK\Başvurular\Karikatürler\aLise_Karikatur_Yarismasi_419552-648174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29067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5" cy="1143000"/>
          </a:xfrm>
        </p:spPr>
        <p:txBody>
          <a:bodyPr>
            <a:noAutofit/>
          </a:bodyPr>
          <a:lstStyle/>
          <a:p>
            <a:r>
              <a:rPr lang="tr-TR" sz="3200" b="1" dirty="0"/>
              <a:t>LİSELER ARASI KARİKATÜR YARIŞMASI </a:t>
            </a:r>
            <a:r>
              <a:rPr lang="tr-TR" sz="3200" b="1" dirty="0" smtClean="0"/>
              <a:t>ÜÇÜNCÜSÜ</a:t>
            </a:r>
            <a:br>
              <a:rPr lang="tr-TR" sz="3200" b="1" dirty="0" smtClean="0"/>
            </a:br>
            <a:r>
              <a:rPr lang="tr-TR" sz="3200" dirty="0" smtClean="0"/>
              <a:t>Fatih EŞREM</a:t>
            </a:r>
            <a:br>
              <a:rPr lang="tr-TR" sz="3200" dirty="0" smtClean="0"/>
            </a:br>
            <a:r>
              <a:rPr lang="tr-TR" sz="3200" dirty="0" smtClean="0"/>
              <a:t>Fatih Anadolu </a:t>
            </a:r>
            <a:r>
              <a:rPr lang="tr-TR" sz="3200" dirty="0"/>
              <a:t>Lisesi </a:t>
            </a:r>
          </a:p>
        </p:txBody>
      </p:sp>
      <p:pic>
        <p:nvPicPr>
          <p:cNvPr id="4098" name="Picture 2" descr="G:\SAĞLIKLI NESİL, SAĞLIKLI GELECEK\Başvurular\Karikatürler\aLise_Karikatur_Yarismasi_519421-220214\Fatih_ESR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54746"/>
            <a:ext cx="6256478" cy="4424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b="1" dirty="0" smtClean="0"/>
              <a:t>LİSELER </a:t>
            </a:r>
            <a:r>
              <a:rPr lang="tr-TR" sz="3200" b="1" dirty="0"/>
              <a:t>ARASI </a:t>
            </a:r>
            <a:r>
              <a:rPr lang="tr-TR" sz="3200" b="1" dirty="0" smtClean="0"/>
              <a:t>ÖYKÜ YARIŞMASI BİRİNCİSİ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 err="1" smtClean="0"/>
              <a:t>Nazlıcan</a:t>
            </a:r>
            <a:r>
              <a:rPr lang="tr-TR" sz="3200" dirty="0" smtClean="0"/>
              <a:t> TURHAN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dirty="0" smtClean="0"/>
              <a:t>İskenderun </a:t>
            </a:r>
            <a:r>
              <a:rPr lang="tr-TR" sz="3200" dirty="0" err="1" smtClean="0"/>
              <a:t>İbni</a:t>
            </a:r>
            <a:r>
              <a:rPr lang="tr-TR" sz="3200" dirty="0" smtClean="0"/>
              <a:t> Sina Anadolu Lisesi 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077072"/>
            <a:ext cx="8229600" cy="334523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r-TR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«Hazır mıyım Hayata?» </a:t>
            </a:r>
            <a:r>
              <a:rPr lang="tr-TR" sz="36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başlıklı </a:t>
            </a:r>
            <a:r>
              <a:rPr lang="tr-TR" sz="36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eser.</a:t>
            </a:r>
          </a:p>
          <a:p>
            <a:pPr marL="0" indent="0" algn="ctr">
              <a:buNone/>
            </a:pPr>
            <a:r>
              <a:rPr lang="tr-TR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tr-TR" sz="36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8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b="1" dirty="0" smtClean="0"/>
              <a:t>LİSELER </a:t>
            </a:r>
            <a:r>
              <a:rPr lang="tr-TR" sz="3200" b="1" dirty="0"/>
              <a:t>ARASI </a:t>
            </a:r>
            <a:r>
              <a:rPr lang="tr-TR" sz="3200" b="1" dirty="0" smtClean="0"/>
              <a:t>ÖYKÜ YARIŞMASI İKİNCİSİ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 smtClean="0"/>
              <a:t>Neslihan ÇAVAŞ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dirty="0" smtClean="0"/>
              <a:t>Kırıkhan Naim </a:t>
            </a:r>
            <a:r>
              <a:rPr lang="tr-TR" sz="3200" dirty="0" err="1" smtClean="0"/>
              <a:t>Atakaş</a:t>
            </a:r>
            <a:r>
              <a:rPr lang="tr-TR" sz="3200" dirty="0" smtClean="0"/>
              <a:t> Anadolu Lisesi 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077072"/>
            <a:ext cx="8229600" cy="334523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r-TR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«Arkadaş Kurbanı» </a:t>
            </a:r>
            <a:r>
              <a:rPr lang="tr-TR" sz="36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başlıklı </a:t>
            </a:r>
            <a:r>
              <a:rPr lang="tr-TR" sz="36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eser.</a:t>
            </a:r>
          </a:p>
          <a:p>
            <a:pPr marL="0" indent="0" algn="ctr">
              <a:buNone/>
            </a:pPr>
            <a:r>
              <a:rPr lang="tr-TR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tr-TR" sz="36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2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b="1" dirty="0" smtClean="0"/>
              <a:t>LİSELER </a:t>
            </a:r>
            <a:r>
              <a:rPr lang="tr-TR" sz="3200" b="1" dirty="0"/>
              <a:t>ARASI </a:t>
            </a:r>
            <a:r>
              <a:rPr lang="tr-TR" sz="3200" b="1" dirty="0" smtClean="0"/>
              <a:t>ÖYKÜ YARIŞMASI ÜÇÜNCÜSÜ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 smtClean="0"/>
              <a:t>Hasret AKDENİZ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dirty="0" smtClean="0"/>
              <a:t>İskenderun </a:t>
            </a:r>
            <a:r>
              <a:rPr lang="tr-TR" sz="3200" dirty="0" err="1" smtClean="0"/>
              <a:t>İbni</a:t>
            </a:r>
            <a:r>
              <a:rPr lang="tr-TR" sz="3200" dirty="0" smtClean="0"/>
              <a:t> Sina Anadolu Lisesi 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077072"/>
            <a:ext cx="8229600" cy="334523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r-TR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«Bize Geç Kaldın Baba» </a:t>
            </a:r>
            <a:r>
              <a:rPr lang="tr-TR" sz="36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başlıklı </a:t>
            </a:r>
            <a:r>
              <a:rPr lang="tr-TR" sz="36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eser.</a:t>
            </a:r>
          </a:p>
          <a:p>
            <a:pPr marL="0" indent="0" algn="ctr">
              <a:buNone/>
            </a:pPr>
            <a:r>
              <a:rPr lang="tr-TR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tr-TR" sz="36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6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2000">
              <a:srgbClr val="85C2FF"/>
            </a:gs>
            <a:gs pos="58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Autofit/>
          </a:bodyPr>
          <a:lstStyle/>
          <a:p>
            <a:r>
              <a:rPr lang="tr-TR" sz="3200" dirty="0" smtClean="0"/>
              <a:t> </a:t>
            </a:r>
            <a:r>
              <a:rPr lang="tr-TR" sz="3200" b="1" dirty="0"/>
              <a:t>İLKOKULLAR ARASI RESİM YARIŞMASI </a:t>
            </a:r>
            <a:r>
              <a:rPr lang="tr-TR" sz="3200" b="1" dirty="0" smtClean="0"/>
              <a:t>BİRİNCİSİ</a:t>
            </a:r>
            <a:br>
              <a:rPr lang="tr-TR" sz="3200" b="1" dirty="0" smtClean="0"/>
            </a:br>
            <a:r>
              <a:rPr lang="tr-TR" sz="3200" dirty="0" err="1" smtClean="0"/>
              <a:t>Dila</a:t>
            </a:r>
            <a:r>
              <a:rPr lang="tr-TR" sz="3200" dirty="0" smtClean="0"/>
              <a:t> MAHANOĞLU </a:t>
            </a:r>
            <a:br>
              <a:rPr lang="tr-TR" sz="3200" dirty="0" smtClean="0"/>
            </a:br>
            <a:r>
              <a:rPr lang="tr-TR" sz="3200" dirty="0" smtClean="0"/>
              <a:t> </a:t>
            </a:r>
            <a:r>
              <a:rPr lang="tr-TR" sz="3200" dirty="0"/>
              <a:t>Özel Hatay Doğuş İlkokulu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382717" cy="4787038"/>
          </a:xfrm>
        </p:spPr>
      </p:pic>
    </p:spTree>
    <p:extLst>
      <p:ext uri="{BB962C8B-B14F-4D97-AF65-F5344CB8AC3E}">
        <p14:creationId xmlns:p14="http://schemas.microsoft.com/office/powerpoint/2010/main" val="39158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 </a:t>
            </a:r>
            <a:r>
              <a:rPr lang="tr-TR" sz="3200" b="1" dirty="0" smtClean="0"/>
              <a:t>İLKOKULLAR ARASI RESİM YARIŞMASI İKİNCİSİ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Sabahat </a:t>
            </a:r>
            <a:r>
              <a:rPr lang="tr-TR" sz="3200" dirty="0" smtClean="0"/>
              <a:t>TURAN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Reyhanlı Jandarma İlkokulu </a:t>
            </a:r>
            <a:r>
              <a:rPr lang="tr-TR" sz="3200" dirty="0" smtClean="0"/>
              <a:t> </a:t>
            </a:r>
            <a:endParaRPr lang="tr-TR" sz="3200" dirty="0"/>
          </a:p>
        </p:txBody>
      </p:sp>
      <p:pic>
        <p:nvPicPr>
          <p:cNvPr id="3074" name="Picture 2" descr="C:\Users\MEM\Desktop\SAĞLIKLI NESİL, SAĞLIKLI GELECEK\Başvurular\Resimler\Ilkokul_Resim_Yarismasi_584764-485349\Sabahat Tur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78077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b="1" dirty="0"/>
              <a:t>İLKOKULLAR ARASI RESİM YARIŞMASI </a:t>
            </a:r>
            <a:r>
              <a:rPr lang="tr-TR" sz="3200" b="1" dirty="0" smtClean="0"/>
              <a:t>ÜÇÜNCÜSÜ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dirty="0" smtClean="0"/>
              <a:t>Elif AKSOY</a:t>
            </a:r>
            <a:br>
              <a:rPr lang="tr-TR" sz="3200" dirty="0" smtClean="0"/>
            </a:br>
            <a:r>
              <a:rPr lang="tr-TR" sz="3200" dirty="0" smtClean="0"/>
              <a:t>Antakya TOBB İlkokulu </a:t>
            </a:r>
            <a:endParaRPr lang="tr-T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3526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8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424936" cy="1143000"/>
          </a:xfrm>
        </p:spPr>
        <p:txBody>
          <a:bodyPr>
            <a:no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b="1" dirty="0"/>
              <a:t>ORTAOKULLAR ARASI SLOGAN YARIŞMASI </a:t>
            </a:r>
            <a:r>
              <a:rPr lang="tr-TR" sz="3200" b="1" dirty="0" smtClean="0"/>
              <a:t>BİRİNCİSİ</a:t>
            </a:r>
            <a:br>
              <a:rPr lang="tr-TR" sz="3200" b="1" dirty="0" smtClean="0"/>
            </a:br>
            <a:r>
              <a:rPr lang="tr-TR" sz="3200" dirty="0" smtClean="0"/>
              <a:t> </a:t>
            </a:r>
            <a:r>
              <a:rPr lang="tr-TR" sz="3200" dirty="0"/>
              <a:t>Fatma </a:t>
            </a:r>
            <a:r>
              <a:rPr lang="tr-TR" sz="3200" dirty="0" smtClean="0"/>
              <a:t>KURT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Erzin </a:t>
            </a:r>
            <a:r>
              <a:rPr lang="tr-TR" sz="3200" dirty="0" err="1"/>
              <a:t>Yoncadüzü</a:t>
            </a:r>
            <a:r>
              <a:rPr lang="tr-TR" sz="3200" dirty="0"/>
              <a:t> Ortaokulu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nn-NO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nn-NO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 mandalina, portakal, </a:t>
            </a:r>
            <a:r>
              <a:rPr lang="nn-NO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içme </a:t>
            </a:r>
            <a:r>
              <a:rPr lang="nn-NO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sigara zinde kal.” </a:t>
            </a:r>
            <a:endParaRPr lang="tr-TR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9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858218"/>
          </a:xfrm>
        </p:spPr>
        <p:txBody>
          <a:bodyPr>
            <a:no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b="1" dirty="0"/>
              <a:t>ORTAOKULLAR ARASI SLOGAN YARIŞMASI </a:t>
            </a:r>
            <a:r>
              <a:rPr lang="tr-TR" sz="3200" b="1" dirty="0" smtClean="0"/>
              <a:t>İKİNCİSİ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Öykü </a:t>
            </a:r>
            <a:r>
              <a:rPr lang="tr-TR" sz="3200" dirty="0" smtClean="0"/>
              <a:t>ŞEKER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Hüseyin </a:t>
            </a:r>
            <a:r>
              <a:rPr lang="tr-TR" sz="3200" dirty="0" err="1"/>
              <a:t>Özbuğday</a:t>
            </a:r>
            <a:r>
              <a:rPr lang="tr-TR" sz="3200" dirty="0"/>
              <a:t> Ortaokulu </a:t>
            </a:r>
            <a:r>
              <a:rPr lang="tr-TR" sz="3200" dirty="0" smtClean="0"/>
              <a:t> </a:t>
            </a:r>
            <a:endParaRPr lang="tr-TR" sz="3200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467544" y="3861048"/>
            <a:ext cx="8229600" cy="1368152"/>
          </a:xfrm>
          <a:solidFill>
            <a:srgbClr val="008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n-NO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tr-T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Ekrana </a:t>
            </a:r>
            <a:r>
              <a:rPr lang="tr-TR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dalma, yalnız </a:t>
            </a:r>
            <a:r>
              <a:rPr lang="tr-T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kalma.</a:t>
            </a:r>
            <a:r>
              <a:rPr lang="nn-NO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tr-TR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1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165618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“Baba nargile </a:t>
            </a:r>
            <a:r>
              <a:rPr lang="tr-T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içme, </a:t>
            </a:r>
            <a:r>
              <a:rPr lang="tr-T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temiz havamı </a:t>
            </a:r>
            <a:r>
              <a:rPr lang="tr-T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kirletme.”</a:t>
            </a:r>
            <a:endParaRPr lang="tr-T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b="1" dirty="0"/>
              <a:t>ORTAOKULLAR ARASI SLOGAN YARIŞMASI </a:t>
            </a:r>
            <a:r>
              <a:rPr lang="tr-TR" sz="3200" b="1" dirty="0" smtClean="0"/>
              <a:t>ÜÇÜNCÜSÜ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dirty="0" smtClean="0"/>
              <a:t>Batuhan DEMİR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 smtClean="0"/>
              <a:t>Yayladağı Yeditepe Ortaokulu 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9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b="1" dirty="0"/>
              <a:t>ORTAOKULLAR ARASI KOMPOZİSYON YARIŞMASI </a:t>
            </a:r>
            <a:r>
              <a:rPr lang="tr-TR" sz="3200" b="1" dirty="0" smtClean="0"/>
              <a:t>BİRİNCİSİ</a:t>
            </a:r>
            <a:br>
              <a:rPr lang="tr-TR" sz="3200" b="1" dirty="0" smtClean="0"/>
            </a:br>
            <a:r>
              <a:rPr lang="tr-TR" sz="3200" dirty="0" smtClean="0"/>
              <a:t>Dilara TELLİ</a:t>
            </a:r>
            <a:br>
              <a:rPr lang="tr-TR" sz="3200" dirty="0" smtClean="0"/>
            </a:br>
            <a:r>
              <a:rPr lang="tr-TR" sz="3200" dirty="0" smtClean="0"/>
              <a:t> </a:t>
            </a:r>
            <a:r>
              <a:rPr lang="tr-TR" sz="3200" dirty="0"/>
              <a:t>Dörtyol Mevlana İmam Hatip Ortaokulu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341724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r-T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Sigara Ölümdür </a:t>
            </a:r>
            <a:r>
              <a:rPr lang="tr-TR" sz="3600" b="1" spc="50" dirty="0" smtClean="0">
                <a:ln w="11430">
                  <a:noFill/>
                </a:ln>
              </a:rPr>
              <a:t>başlıklı eser.</a:t>
            </a:r>
            <a:endParaRPr lang="tr-TR" sz="3600" b="1" spc="50" dirty="0">
              <a:ln w="1143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984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</a:t>
            </a:r>
            <a:r>
              <a:rPr lang="tr-TR" sz="3200" b="1" dirty="0"/>
              <a:t>ORTAOKULLAR ARASI KOMPOZİSYON YARIŞMASI </a:t>
            </a:r>
            <a:r>
              <a:rPr lang="tr-TR" sz="3200" b="1" dirty="0" smtClean="0"/>
              <a:t>İKİNCİSİ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Hande </a:t>
            </a:r>
            <a:r>
              <a:rPr lang="tr-TR" sz="3200" dirty="0" smtClean="0"/>
              <a:t>ÖZDEMİR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 Harbiye </a:t>
            </a:r>
            <a:r>
              <a:rPr lang="tr-TR" sz="3200" dirty="0" err="1"/>
              <a:t>Esenbulak</a:t>
            </a:r>
            <a:r>
              <a:rPr lang="tr-TR" sz="3200" dirty="0"/>
              <a:t> Ortaokulu </a:t>
            </a:r>
            <a:r>
              <a:rPr lang="tr-TR" sz="3200" dirty="0" smtClean="0"/>
              <a:t>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077072"/>
            <a:ext cx="8229600" cy="334523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r-TR" sz="36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Kararan Renkler </a:t>
            </a:r>
            <a:r>
              <a:rPr lang="tr-TR" sz="36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başlıklı </a:t>
            </a:r>
            <a:r>
              <a:rPr lang="tr-TR" sz="36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eser.</a:t>
            </a:r>
          </a:p>
          <a:p>
            <a:pPr marL="0" indent="0" algn="ctr">
              <a:buNone/>
            </a:pPr>
            <a:r>
              <a:rPr lang="tr-TR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tr-TR" sz="36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1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455</TotalTime>
  <Words>127</Words>
  <Application>Microsoft Office PowerPoint</Application>
  <PresentationFormat>Ekran Gösterisi (4:3)</PresentationFormat>
  <Paragraphs>35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Sağlıklı Nesil, Sağlıklı Gelecek  Projesi                                    Dereceye Giren Öğrencilerimiz</vt:lpstr>
      <vt:lpstr> İLKOKULLAR ARASI RESİM YARIŞMASI BİRİNCİSİ Dila MAHANOĞLU   Özel Hatay Doğuş İlkokulu </vt:lpstr>
      <vt:lpstr>  İLKOKULLAR ARASI RESİM YARIŞMASI İKİNCİSİ   Sabahat TURAN  Reyhanlı Jandarma İlkokulu  </vt:lpstr>
      <vt:lpstr>  İLKOKULLAR ARASI RESİM YARIŞMASI ÜÇÜNCÜSÜ   Elif AKSOY Antakya TOBB İlkokulu </vt:lpstr>
      <vt:lpstr>  ORTAOKULLAR ARASI SLOGAN YARIŞMASI BİRİNCİSİ  Fatma KURT   Erzin Yoncadüzü Ortaokulu </vt:lpstr>
      <vt:lpstr>  ORTAOKULLAR ARASI SLOGAN YARIŞMASI İKİNCİSİ  Öykü ŞEKER  Hüseyin Özbuğday Ortaokulu  </vt:lpstr>
      <vt:lpstr>  ORTAOKULLAR ARASI SLOGAN YARIŞMASI ÜÇÜNCÜSÜ  Batuhan DEMİR Yayladağı Yeditepe Ortaokulu  </vt:lpstr>
      <vt:lpstr>  ORTAOKULLAR ARASI KOMPOZİSYON YARIŞMASI BİRİNCİSİ Dilara TELLİ  Dörtyol Mevlana İmam Hatip Ortaokulu </vt:lpstr>
      <vt:lpstr>  ORTAOKULLAR ARASI KOMPOZİSYON YARIŞMASI İKİNCİSİ  Hande ÖZDEMİR  Harbiye Esenbulak Ortaokulu  </vt:lpstr>
      <vt:lpstr>  ORTAOKULLAR ARASI KOMPOZİSYON YARIŞMASI ÜÇÜNCÜSÜ  Nileyda SAĞALTICI Özel TED Hatay Ortaokulu  </vt:lpstr>
      <vt:lpstr>LİSELER ARASI AFİŞ YARIŞMASI BİRİNCİSİ Gülbahar KÖSE Hacı Ali Nurlu Mesleki ve Teknik And. Lisesi </vt:lpstr>
      <vt:lpstr>LİSELER ARASI AFİŞ YARIŞMASI İKİNCİSİ Kader DOĞRU Yüksel Acun Anadolu Lisesi  </vt:lpstr>
      <vt:lpstr>LİSELER ARASI AFİŞ YARIŞMASI ÜÇÜNCÜSÜ Şebnem Gül KUŞAK Karlısu Sosyal Bilimler Lisesi  </vt:lpstr>
      <vt:lpstr>LİSELER ARASI KARİKATÜR YARIŞMASI BİRİNCİSİ Zeynep KOÇAK TOKİ Şehit Süleyman Yılmaz Anadolu Lisesi </vt:lpstr>
      <vt:lpstr>LİSELER ARASI KARİKATÜR YARIŞMASI İKİNCİSİ Emre SUADİYE Yüksel Acun Anadolu Lisesi </vt:lpstr>
      <vt:lpstr>LİSELER ARASI KARİKATÜR YARIŞMASI ÜÇÜNCÜSÜ Fatih EŞREM Fatih Anadolu Lisesi </vt:lpstr>
      <vt:lpstr>  LİSELER ARASI ÖYKÜ YARIŞMASI BİRİNCİSİ Nazlıcan TURHAN  İskenderun İbni Sina Anadolu Lisesi  </vt:lpstr>
      <vt:lpstr>  LİSELER ARASI ÖYKÜ YARIŞMASI İKİNCİSİ Neslihan ÇAVAŞ  Kırıkhan Naim Atakaş Anadolu Lisesi  </vt:lpstr>
      <vt:lpstr>  LİSELER ARASI ÖYKÜ YARIŞMASI ÜÇÜNCÜSÜ Hasret AKDENİZ  İskenderun İbni Sina Anadolu Lisesi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DERECEYE GİREN ÖĞRENCİLERİMİZ</dc:title>
  <dc:creator>MEM</dc:creator>
  <cp:lastModifiedBy>Ahmet ŞANAL</cp:lastModifiedBy>
  <cp:revision>30</cp:revision>
  <dcterms:created xsi:type="dcterms:W3CDTF">2015-02-17T09:07:34Z</dcterms:created>
  <dcterms:modified xsi:type="dcterms:W3CDTF">2015-03-04T08:04:12Z</dcterms:modified>
</cp:coreProperties>
</file>