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045" r:id="rId1"/>
    <p:sldMasterId id="2147484397" r:id="rId2"/>
  </p:sldMasterIdLst>
  <p:notesMasterIdLst>
    <p:notesMasterId r:id="rId26"/>
  </p:notesMasterIdLst>
  <p:handoutMasterIdLst>
    <p:handoutMasterId r:id="rId27"/>
  </p:handoutMasterIdLst>
  <p:sldIdLst>
    <p:sldId id="522" r:id="rId3"/>
    <p:sldId id="541" r:id="rId4"/>
    <p:sldId id="348" r:id="rId5"/>
    <p:sldId id="523" r:id="rId6"/>
    <p:sldId id="524" r:id="rId7"/>
    <p:sldId id="525" r:id="rId8"/>
    <p:sldId id="526" r:id="rId9"/>
    <p:sldId id="527" r:id="rId10"/>
    <p:sldId id="528" r:id="rId11"/>
    <p:sldId id="529" r:id="rId12"/>
    <p:sldId id="530" r:id="rId13"/>
    <p:sldId id="531" r:id="rId14"/>
    <p:sldId id="532" r:id="rId15"/>
    <p:sldId id="533" r:id="rId16"/>
    <p:sldId id="542" r:id="rId17"/>
    <p:sldId id="534" r:id="rId18"/>
    <p:sldId id="535" r:id="rId19"/>
    <p:sldId id="536" r:id="rId20"/>
    <p:sldId id="537" r:id="rId21"/>
    <p:sldId id="538" r:id="rId22"/>
    <p:sldId id="543" r:id="rId23"/>
    <p:sldId id="539" r:id="rId24"/>
    <p:sldId id="540" r:id="rId25"/>
  </p:sldIdLst>
  <p:sldSz cx="9144000" cy="6858000" type="screen4x3"/>
  <p:notesSz cx="6623050" cy="9810750"/>
  <p:defaultTextStyle>
    <a:defPPr>
      <a:defRPr lang="en-AU"/>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FFCC"/>
    <a:srgbClr val="2962A7"/>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horzBarState="maximized">
    <p:restoredLeft sz="15620" autoAdjust="0"/>
    <p:restoredTop sz="94660" autoAdjust="0"/>
  </p:normalViewPr>
  <p:slideViewPr>
    <p:cSldViewPr>
      <p:cViewPr>
        <p:scale>
          <a:sx n="80" d="100"/>
          <a:sy n="80" d="100"/>
        </p:scale>
        <p:origin x="-852" y="60"/>
      </p:cViewPr>
      <p:guideLst>
        <p:guide orient="horz" pos="2304"/>
        <p:guide pos="2976"/>
      </p:guideLst>
    </p:cSldViewPr>
  </p:slideViewPr>
  <p:outlineViewPr>
    <p:cViewPr>
      <p:scale>
        <a:sx n="33" d="100"/>
        <a:sy n="33" d="100"/>
      </p:scale>
      <p:origin x="0" y="11472"/>
    </p:cViewPr>
  </p:outlineViewPr>
  <p:notesTextViewPr>
    <p:cViewPr>
      <p:scale>
        <a:sx n="100" d="100"/>
        <a:sy n="100" d="100"/>
      </p:scale>
      <p:origin x="0" y="0"/>
    </p:cViewPr>
  </p:notesTextViewPr>
  <p:sorterViewPr>
    <p:cViewPr>
      <p:scale>
        <a:sx n="70" d="100"/>
        <a:sy n="70" d="100"/>
      </p:scale>
      <p:origin x="0" y="1548"/>
    </p:cViewPr>
  </p:sorterViewPr>
  <p:notesViewPr>
    <p:cSldViewPr>
      <p:cViewPr varScale="1">
        <p:scale>
          <a:sx n="55" d="100"/>
          <a:sy n="55" d="100"/>
        </p:scale>
        <p:origin x="-2658" y="-90"/>
      </p:cViewPr>
      <p:guideLst>
        <p:guide orient="horz" pos="3090"/>
        <p:guide pos="2086"/>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870200" cy="490538"/>
          </a:xfrm>
          <a:prstGeom prst="rect">
            <a:avLst/>
          </a:prstGeom>
          <a:noFill/>
          <a:ln w="9525">
            <a:noFill/>
            <a:miter lim="800000"/>
            <a:headEnd/>
            <a:tailEnd/>
          </a:ln>
          <a:effectLst/>
        </p:spPr>
        <p:txBody>
          <a:bodyPr vert="horz" wrap="square" lIns="89849" tIns="44924" rIns="89849" bIns="44924" numCol="1" anchor="t" anchorCtr="0" compatLnSpc="1">
            <a:prstTxWarp prst="textNoShape">
              <a:avLst/>
            </a:prstTxWarp>
          </a:bodyPr>
          <a:lstStyle>
            <a:lvl1pPr>
              <a:defRPr sz="1200">
                <a:latin typeface="Times New Roman" pitchFamily="18" charset="0"/>
              </a:defRPr>
            </a:lvl1pPr>
          </a:lstStyle>
          <a:p>
            <a:pPr>
              <a:defRPr/>
            </a:pPr>
            <a:endParaRPr lang="en-US"/>
          </a:p>
        </p:txBody>
      </p:sp>
      <p:sp>
        <p:nvSpPr>
          <p:cNvPr id="27651" name="Rectangle 3"/>
          <p:cNvSpPr>
            <a:spLocks noGrp="1" noChangeArrowheads="1"/>
          </p:cNvSpPr>
          <p:nvPr>
            <p:ph type="dt" sz="quarter" idx="1"/>
          </p:nvPr>
        </p:nvSpPr>
        <p:spPr bwMode="auto">
          <a:xfrm>
            <a:off x="3752850" y="0"/>
            <a:ext cx="2870200" cy="490538"/>
          </a:xfrm>
          <a:prstGeom prst="rect">
            <a:avLst/>
          </a:prstGeom>
          <a:noFill/>
          <a:ln w="9525">
            <a:noFill/>
            <a:miter lim="800000"/>
            <a:headEnd/>
            <a:tailEnd/>
          </a:ln>
          <a:effectLst/>
        </p:spPr>
        <p:txBody>
          <a:bodyPr vert="horz" wrap="square" lIns="89849" tIns="44924" rIns="89849" bIns="44924" numCol="1" anchor="t" anchorCtr="0" compatLnSpc="1">
            <a:prstTxWarp prst="textNoShape">
              <a:avLst/>
            </a:prstTxWarp>
          </a:bodyPr>
          <a:lstStyle>
            <a:lvl1pPr algn="r">
              <a:defRPr sz="1200">
                <a:latin typeface="Times New Roman" pitchFamily="18" charset="0"/>
              </a:defRPr>
            </a:lvl1pPr>
          </a:lstStyle>
          <a:p>
            <a:pPr>
              <a:defRPr/>
            </a:pPr>
            <a:endParaRPr lang="en-US"/>
          </a:p>
        </p:txBody>
      </p:sp>
      <p:sp>
        <p:nvSpPr>
          <p:cNvPr id="27652" name="Rectangle 4"/>
          <p:cNvSpPr>
            <a:spLocks noGrp="1" noChangeArrowheads="1"/>
          </p:cNvSpPr>
          <p:nvPr>
            <p:ph type="ftr" sz="quarter" idx="2"/>
          </p:nvPr>
        </p:nvSpPr>
        <p:spPr bwMode="auto">
          <a:xfrm>
            <a:off x="0" y="9320213"/>
            <a:ext cx="2870200" cy="490537"/>
          </a:xfrm>
          <a:prstGeom prst="rect">
            <a:avLst/>
          </a:prstGeom>
          <a:noFill/>
          <a:ln w="9525">
            <a:noFill/>
            <a:miter lim="800000"/>
            <a:headEnd/>
            <a:tailEnd/>
          </a:ln>
          <a:effectLst/>
        </p:spPr>
        <p:txBody>
          <a:bodyPr vert="horz" wrap="square" lIns="89849" tIns="44924" rIns="89849" bIns="44924" numCol="1" anchor="b" anchorCtr="0" compatLnSpc="1">
            <a:prstTxWarp prst="textNoShape">
              <a:avLst/>
            </a:prstTxWarp>
          </a:bodyPr>
          <a:lstStyle>
            <a:lvl1pPr>
              <a:defRPr sz="1200">
                <a:latin typeface="Times New Roman" pitchFamily="18" charset="0"/>
              </a:defRPr>
            </a:lvl1pPr>
          </a:lstStyle>
          <a:p>
            <a:pPr>
              <a:defRPr/>
            </a:pPr>
            <a:endParaRPr lang="en-US"/>
          </a:p>
        </p:txBody>
      </p:sp>
      <p:sp>
        <p:nvSpPr>
          <p:cNvPr id="27653" name="Rectangle 5"/>
          <p:cNvSpPr>
            <a:spLocks noGrp="1" noChangeArrowheads="1"/>
          </p:cNvSpPr>
          <p:nvPr>
            <p:ph type="sldNum" sz="quarter" idx="3"/>
          </p:nvPr>
        </p:nvSpPr>
        <p:spPr bwMode="auto">
          <a:xfrm>
            <a:off x="3752850" y="9320213"/>
            <a:ext cx="2870200" cy="490537"/>
          </a:xfrm>
          <a:prstGeom prst="rect">
            <a:avLst/>
          </a:prstGeom>
          <a:noFill/>
          <a:ln w="9525">
            <a:noFill/>
            <a:miter lim="800000"/>
            <a:headEnd/>
            <a:tailEnd/>
          </a:ln>
          <a:effectLst/>
        </p:spPr>
        <p:txBody>
          <a:bodyPr vert="horz" wrap="square" lIns="89849" tIns="44924" rIns="89849" bIns="44924" numCol="1" anchor="b" anchorCtr="0" compatLnSpc="1">
            <a:prstTxWarp prst="textNoShape">
              <a:avLst/>
            </a:prstTxWarp>
          </a:bodyPr>
          <a:lstStyle>
            <a:lvl1pPr algn="r">
              <a:defRPr sz="1200">
                <a:latin typeface="Times New Roman" pitchFamily="18" charset="0"/>
              </a:defRPr>
            </a:lvl1pPr>
          </a:lstStyle>
          <a:p>
            <a:pPr>
              <a:defRPr/>
            </a:pPr>
            <a:fld id="{27F9D3BC-E334-4DB3-BF52-9325FACD621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870200" cy="490538"/>
          </a:xfrm>
          <a:prstGeom prst="rect">
            <a:avLst/>
          </a:prstGeom>
          <a:noFill/>
          <a:ln w="9525">
            <a:noFill/>
            <a:miter lim="800000"/>
            <a:headEnd/>
            <a:tailEnd/>
          </a:ln>
          <a:effectLst/>
        </p:spPr>
        <p:txBody>
          <a:bodyPr vert="horz" wrap="square" lIns="89849" tIns="44924" rIns="89849" bIns="44924" numCol="1" anchor="t" anchorCtr="0" compatLnSpc="1">
            <a:prstTxWarp prst="textNoShape">
              <a:avLst/>
            </a:prstTxWarp>
          </a:bodyPr>
          <a:lstStyle>
            <a:lvl1pPr>
              <a:defRPr sz="1200">
                <a:latin typeface="Times New Roman" pitchFamily="18" charset="0"/>
              </a:defRPr>
            </a:lvl1pPr>
          </a:lstStyle>
          <a:p>
            <a:pPr>
              <a:defRPr/>
            </a:pPr>
            <a:endParaRPr lang="tr-TR"/>
          </a:p>
        </p:txBody>
      </p:sp>
      <p:sp>
        <p:nvSpPr>
          <p:cNvPr id="3075" name="Rectangle 3"/>
          <p:cNvSpPr>
            <a:spLocks noGrp="1" noChangeArrowheads="1"/>
          </p:cNvSpPr>
          <p:nvPr>
            <p:ph type="dt" idx="1"/>
          </p:nvPr>
        </p:nvSpPr>
        <p:spPr bwMode="auto">
          <a:xfrm>
            <a:off x="3752850" y="0"/>
            <a:ext cx="2870200" cy="490538"/>
          </a:xfrm>
          <a:prstGeom prst="rect">
            <a:avLst/>
          </a:prstGeom>
          <a:noFill/>
          <a:ln w="9525">
            <a:noFill/>
            <a:miter lim="800000"/>
            <a:headEnd/>
            <a:tailEnd/>
          </a:ln>
          <a:effectLst/>
        </p:spPr>
        <p:txBody>
          <a:bodyPr vert="horz" wrap="square" lIns="89849" tIns="44924" rIns="89849" bIns="44924" numCol="1" anchor="t" anchorCtr="0" compatLnSpc="1">
            <a:prstTxWarp prst="textNoShape">
              <a:avLst/>
            </a:prstTxWarp>
          </a:bodyPr>
          <a:lstStyle>
            <a:lvl1pPr algn="r">
              <a:defRPr sz="1200">
                <a:latin typeface="Times New Roman" pitchFamily="18" charset="0"/>
              </a:defRPr>
            </a:lvl1pPr>
          </a:lstStyle>
          <a:p>
            <a:pPr>
              <a:defRPr/>
            </a:pPr>
            <a:endParaRPr lang="tr-TR"/>
          </a:p>
        </p:txBody>
      </p:sp>
      <p:sp>
        <p:nvSpPr>
          <p:cNvPr id="46084" name="Rectangle 4"/>
          <p:cNvSpPr>
            <a:spLocks noGrp="1" noRot="1" noChangeAspect="1" noChangeArrowheads="1" noTextEdit="1"/>
          </p:cNvSpPr>
          <p:nvPr>
            <p:ph type="sldImg" idx="2"/>
          </p:nvPr>
        </p:nvSpPr>
        <p:spPr bwMode="auto">
          <a:xfrm>
            <a:off x="860425" y="736600"/>
            <a:ext cx="4902200" cy="367823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882650" y="4659313"/>
            <a:ext cx="4857750" cy="4414837"/>
          </a:xfrm>
          <a:prstGeom prst="rect">
            <a:avLst/>
          </a:prstGeom>
          <a:noFill/>
          <a:ln w="9525">
            <a:noFill/>
            <a:miter lim="800000"/>
            <a:headEnd/>
            <a:tailEnd/>
          </a:ln>
          <a:effectLst/>
        </p:spPr>
        <p:txBody>
          <a:bodyPr vert="horz" wrap="square" lIns="89849" tIns="44924" rIns="89849" bIns="44924" numCol="1" anchor="t" anchorCtr="0" compatLnSpc="1">
            <a:prstTxWarp prst="textNoShape">
              <a:avLst/>
            </a:prstTxWarp>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p>
        </p:txBody>
      </p:sp>
      <p:sp>
        <p:nvSpPr>
          <p:cNvPr id="3078" name="Rectangle 6"/>
          <p:cNvSpPr>
            <a:spLocks noGrp="1" noChangeArrowheads="1"/>
          </p:cNvSpPr>
          <p:nvPr>
            <p:ph type="ftr" sz="quarter" idx="4"/>
          </p:nvPr>
        </p:nvSpPr>
        <p:spPr bwMode="auto">
          <a:xfrm>
            <a:off x="0" y="9320213"/>
            <a:ext cx="2870200" cy="490537"/>
          </a:xfrm>
          <a:prstGeom prst="rect">
            <a:avLst/>
          </a:prstGeom>
          <a:noFill/>
          <a:ln w="9525">
            <a:noFill/>
            <a:miter lim="800000"/>
            <a:headEnd/>
            <a:tailEnd/>
          </a:ln>
          <a:effectLst/>
        </p:spPr>
        <p:txBody>
          <a:bodyPr vert="horz" wrap="square" lIns="89849" tIns="44924" rIns="89849" bIns="44924" numCol="1" anchor="b" anchorCtr="0" compatLnSpc="1">
            <a:prstTxWarp prst="textNoShape">
              <a:avLst/>
            </a:prstTxWarp>
          </a:bodyPr>
          <a:lstStyle>
            <a:lvl1pPr>
              <a:defRPr sz="1200">
                <a:latin typeface="Times New Roman" pitchFamily="18" charset="0"/>
              </a:defRPr>
            </a:lvl1pPr>
          </a:lstStyle>
          <a:p>
            <a:pPr>
              <a:defRPr/>
            </a:pPr>
            <a:endParaRPr lang="tr-TR"/>
          </a:p>
        </p:txBody>
      </p:sp>
      <p:sp>
        <p:nvSpPr>
          <p:cNvPr id="3079" name="Rectangle 7"/>
          <p:cNvSpPr>
            <a:spLocks noGrp="1" noChangeArrowheads="1"/>
          </p:cNvSpPr>
          <p:nvPr>
            <p:ph type="sldNum" sz="quarter" idx="5"/>
          </p:nvPr>
        </p:nvSpPr>
        <p:spPr bwMode="auto">
          <a:xfrm>
            <a:off x="3752850" y="9320213"/>
            <a:ext cx="2870200" cy="490537"/>
          </a:xfrm>
          <a:prstGeom prst="rect">
            <a:avLst/>
          </a:prstGeom>
          <a:noFill/>
          <a:ln w="9525">
            <a:noFill/>
            <a:miter lim="800000"/>
            <a:headEnd/>
            <a:tailEnd/>
          </a:ln>
          <a:effectLst/>
        </p:spPr>
        <p:txBody>
          <a:bodyPr vert="horz" wrap="square" lIns="89849" tIns="44924" rIns="89849" bIns="44924" numCol="1" anchor="b" anchorCtr="0" compatLnSpc="1">
            <a:prstTxWarp prst="textNoShape">
              <a:avLst/>
            </a:prstTxWarp>
          </a:bodyPr>
          <a:lstStyle>
            <a:lvl1pPr algn="r">
              <a:defRPr sz="1200">
                <a:latin typeface="Times New Roman" pitchFamily="18" charset="0"/>
              </a:defRPr>
            </a:lvl1pPr>
          </a:lstStyle>
          <a:p>
            <a:pPr>
              <a:defRPr/>
            </a:pPr>
            <a:fld id="{B3BA458F-34A0-4DDD-9384-19C16DA85A51}" type="slidenum">
              <a:rPr lang="en-AU"/>
              <a:pPr>
                <a:defRPr/>
              </a:pPr>
              <a:t>‹#›</a:t>
            </a:fld>
            <a:endParaRPr lang="en-A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4" name="3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endParaRPr lang="en-US">
              <a:solidFill>
                <a:srgbClr val="000000"/>
              </a:solidFill>
            </a:endParaRPr>
          </a:p>
        </p:txBody>
      </p:sp>
      <p:sp>
        <p:nvSpPr>
          <p:cNvPr id="5" name="4 Oval"/>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endParaRPr lang="en-US">
              <a:solidFill>
                <a:srgbClr val="000000"/>
              </a:solidFill>
            </a:endParaRPr>
          </a:p>
        </p:txBody>
      </p:sp>
      <p:sp>
        <p:nvSpPr>
          <p:cNvPr id="14" name="13 Başlık"/>
          <p:cNvSpPr>
            <a:spLocks noGrp="1"/>
          </p:cNvSpPr>
          <p:nvPr>
            <p:ph type="ctrTitle"/>
          </p:nvPr>
        </p:nvSpPr>
        <p:spPr>
          <a:xfrm>
            <a:off x="1432560" y="359898"/>
            <a:ext cx="7406640" cy="1472184"/>
          </a:xfrm>
        </p:spPr>
        <p:txBody>
          <a:bodyPr anchor="b"/>
          <a:lstStyle>
            <a:lvl1pPr algn="l">
              <a:defRPr/>
            </a:lvl1pPr>
            <a:extLst/>
          </a:lstStyle>
          <a:p>
            <a:r>
              <a:rPr lang="tr-TR" smtClean="0"/>
              <a:t>Asıl başlık stili için tıklatın</a:t>
            </a:r>
            <a:endParaRPr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tr-TR" smtClean="0"/>
              <a:t>Asıl alt başlık stilini düzenlemek için tıklatın</a:t>
            </a:r>
            <a:endParaRPr lang="en-US"/>
          </a:p>
        </p:txBody>
      </p:sp>
      <p:sp>
        <p:nvSpPr>
          <p:cNvPr id="6" name="6 Veri Yer Tutucusu"/>
          <p:cNvSpPr>
            <a:spLocks noGrp="1"/>
          </p:cNvSpPr>
          <p:nvPr>
            <p:ph type="dt" sz="half" idx="10"/>
          </p:nvPr>
        </p:nvSpPr>
        <p:spPr/>
        <p:txBody>
          <a:bodyPr/>
          <a:lstStyle>
            <a:lvl1pPr>
              <a:defRPr/>
            </a:lvl1pPr>
          </a:lstStyle>
          <a:p>
            <a:pPr>
              <a:defRPr/>
            </a:pPr>
            <a:endParaRPr lang="en-US"/>
          </a:p>
        </p:txBody>
      </p:sp>
      <p:sp>
        <p:nvSpPr>
          <p:cNvPr id="7" name="19 Altbilgi Yer Tutucusu"/>
          <p:cNvSpPr>
            <a:spLocks noGrp="1"/>
          </p:cNvSpPr>
          <p:nvPr>
            <p:ph type="ftr" sz="quarter" idx="11"/>
          </p:nvPr>
        </p:nvSpPr>
        <p:spPr/>
        <p:txBody>
          <a:bodyPr/>
          <a:lstStyle>
            <a:lvl1pPr>
              <a:defRPr/>
            </a:lvl1pPr>
          </a:lstStyle>
          <a:p>
            <a:pPr>
              <a:defRPr/>
            </a:pPr>
            <a:endParaRPr lang="en-US"/>
          </a:p>
        </p:txBody>
      </p:sp>
      <p:sp>
        <p:nvSpPr>
          <p:cNvPr id="8" name="9 Slayt Numarası Yer Tutucusu"/>
          <p:cNvSpPr>
            <a:spLocks noGrp="1"/>
          </p:cNvSpPr>
          <p:nvPr>
            <p:ph type="sldNum" sz="quarter" idx="12"/>
          </p:nvPr>
        </p:nvSpPr>
        <p:spPr/>
        <p:txBody>
          <a:bodyPr/>
          <a:lstStyle>
            <a:lvl1pPr>
              <a:defRPr/>
            </a:lvl1pPr>
          </a:lstStyle>
          <a:p>
            <a:pPr>
              <a:defRPr/>
            </a:pPr>
            <a:fld id="{58BB82BE-8D74-4D7B-A7CD-FB9D112DE605}" type="slidenum">
              <a:rPr lang="en-US"/>
              <a:pPr>
                <a:defRPr/>
              </a:pPr>
              <a:t>‹#›</a:t>
            </a:fld>
            <a:endParaRPr lang="en-US"/>
          </a:p>
        </p:txBody>
      </p:sp>
    </p:spTree>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endParaRPr lang="en-US"/>
          </a:p>
        </p:txBody>
      </p:sp>
      <p:sp>
        <p:nvSpPr>
          <p:cNvPr id="5" name="9 Altbilgi Yer Tutucusu"/>
          <p:cNvSpPr>
            <a:spLocks noGrp="1"/>
          </p:cNvSpPr>
          <p:nvPr>
            <p:ph type="ftr" sz="quarter" idx="11"/>
          </p:nvPr>
        </p:nvSpPr>
        <p:spPr/>
        <p:txBody>
          <a:bodyPr/>
          <a:lstStyle>
            <a:lvl1pPr>
              <a:defRPr/>
            </a:lvl1pPr>
          </a:lstStyle>
          <a:p>
            <a:pPr>
              <a:defRPr/>
            </a:pPr>
            <a:endParaRPr lang="en-US"/>
          </a:p>
        </p:txBody>
      </p:sp>
      <p:sp>
        <p:nvSpPr>
          <p:cNvPr id="6" name="21 Slayt Numarası Yer Tutucusu"/>
          <p:cNvSpPr>
            <a:spLocks noGrp="1"/>
          </p:cNvSpPr>
          <p:nvPr>
            <p:ph type="sldNum" sz="quarter" idx="12"/>
          </p:nvPr>
        </p:nvSpPr>
        <p:spPr/>
        <p:txBody>
          <a:bodyPr/>
          <a:lstStyle>
            <a:lvl1pPr>
              <a:defRPr/>
            </a:lvl1pPr>
          </a:lstStyle>
          <a:p>
            <a:pPr>
              <a:defRPr/>
            </a:pPr>
            <a:fld id="{6CBEAC9D-DA33-43EA-A89E-25DB2519A7D5}" type="slidenum">
              <a:rPr lang="en-US"/>
              <a:pPr>
                <a:defRPr/>
              </a:pPr>
              <a:t>‹#›</a:t>
            </a:fld>
            <a:endParaRPr lang="en-US"/>
          </a:p>
        </p:txBody>
      </p:sp>
    </p:spTree>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lang="tr-TR" smtClean="0"/>
              <a:t>Asıl başlık stili için tıklatın</a:t>
            </a:r>
            <a:endParaRPr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endParaRPr lang="en-US"/>
          </a:p>
        </p:txBody>
      </p:sp>
      <p:sp>
        <p:nvSpPr>
          <p:cNvPr id="5" name="9 Altbilgi Yer Tutucusu"/>
          <p:cNvSpPr>
            <a:spLocks noGrp="1"/>
          </p:cNvSpPr>
          <p:nvPr>
            <p:ph type="ftr" sz="quarter" idx="11"/>
          </p:nvPr>
        </p:nvSpPr>
        <p:spPr/>
        <p:txBody>
          <a:bodyPr/>
          <a:lstStyle>
            <a:lvl1pPr>
              <a:defRPr/>
            </a:lvl1pPr>
          </a:lstStyle>
          <a:p>
            <a:pPr>
              <a:defRPr/>
            </a:pPr>
            <a:endParaRPr lang="en-US"/>
          </a:p>
        </p:txBody>
      </p:sp>
      <p:sp>
        <p:nvSpPr>
          <p:cNvPr id="6" name="21 Slayt Numarası Yer Tutucusu"/>
          <p:cNvSpPr>
            <a:spLocks noGrp="1"/>
          </p:cNvSpPr>
          <p:nvPr>
            <p:ph type="sldNum" sz="quarter" idx="12"/>
          </p:nvPr>
        </p:nvSpPr>
        <p:spPr/>
        <p:txBody>
          <a:bodyPr/>
          <a:lstStyle>
            <a:lvl1pPr>
              <a:defRPr/>
            </a:lvl1pPr>
          </a:lstStyle>
          <a:p>
            <a:pPr>
              <a:defRPr/>
            </a:pPr>
            <a:fld id="{7397521E-C40D-4D22-86BF-9DE012FFBD9A}" type="slidenum">
              <a:rPr lang="en-US"/>
              <a:pPr>
                <a:defRPr/>
              </a:pPr>
              <a:t>‹#›</a:t>
            </a:fld>
            <a:endParaRPr lang="en-US"/>
          </a:p>
        </p:txBody>
      </p:sp>
    </p:spTree>
  </p:cSld>
  <p:clrMapOvr>
    <a:masterClrMapping/>
  </p:clrMapOvr>
  <p:transition spd="slow">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Başlık Slaydı">
    <p:spTree>
      <p:nvGrpSpPr>
        <p:cNvPr id="1" name=""/>
        <p:cNvGrpSpPr/>
        <p:nvPr/>
      </p:nvGrpSpPr>
      <p:grpSpPr>
        <a:xfrm>
          <a:off x="0" y="0"/>
          <a:ext cx="0" cy="0"/>
          <a:chOff x="0" y="0"/>
          <a:chExt cx="0" cy="0"/>
        </a:xfrm>
      </p:grpSpPr>
      <p:pic>
        <p:nvPicPr>
          <p:cNvPr id="3" name="8 Resim" descr="powerpoint1.jpg"/>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1 Başlık"/>
          <p:cNvSpPr>
            <a:spLocks noGrp="1"/>
          </p:cNvSpPr>
          <p:nvPr>
            <p:ph type="ctrTitle"/>
          </p:nvPr>
        </p:nvSpPr>
        <p:spPr>
          <a:xfrm>
            <a:off x="5652120" y="3573016"/>
            <a:ext cx="3491880" cy="1584176"/>
          </a:xfrm>
        </p:spPr>
        <p:txBody>
          <a:bodyPr/>
          <a:lstStyle>
            <a:lvl1pPr>
              <a:defRPr sz="3600"/>
            </a:lvl1pPr>
          </a:lstStyle>
          <a:p>
            <a:r>
              <a:rPr lang="tr-TR" dirty="0" smtClean="0"/>
              <a:t>Asıl başlık stili için tıklatın</a:t>
            </a:r>
            <a:endParaRPr lang="tr-TR" dirty="0"/>
          </a:p>
        </p:txBody>
      </p:sp>
      <p:sp>
        <p:nvSpPr>
          <p:cNvPr id="4" name="3 Veri Yer Tutucusu"/>
          <p:cNvSpPr>
            <a:spLocks noGrp="1"/>
          </p:cNvSpPr>
          <p:nvPr>
            <p:ph type="dt" sz="half" idx="10"/>
          </p:nvPr>
        </p:nvSpPr>
        <p:spPr/>
        <p:txBody>
          <a:bodyPr/>
          <a:lstStyle>
            <a:lvl1pPr>
              <a:defRPr/>
            </a:lvl1pPr>
          </a:lstStyle>
          <a:p>
            <a:pPr>
              <a:defRPr/>
            </a:pPr>
            <a:fld id="{0C592406-9882-426C-A208-131B331759A5}" type="datetime1">
              <a:rPr lang="tr-TR"/>
              <a:pPr>
                <a:defRPr/>
              </a:pPr>
              <a:t>20.02.2014</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BBDF9FDC-A66B-403D-8AF4-01DCA4FC87D7}" type="slidenum">
              <a:rPr lang="tr-TR"/>
              <a:pPr>
                <a:defRPr/>
              </a:pPr>
              <a:t>‹#›</a:t>
            </a:fld>
            <a:endParaRPr 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şlık Slaydı">
    <p:spTree>
      <p:nvGrpSpPr>
        <p:cNvPr id="1" name=""/>
        <p:cNvGrpSpPr/>
        <p:nvPr/>
      </p:nvGrpSpPr>
      <p:grpSpPr>
        <a:xfrm>
          <a:off x="0" y="0"/>
          <a:ext cx="0" cy="0"/>
          <a:chOff x="0" y="0"/>
          <a:chExt cx="0" cy="0"/>
        </a:xfrm>
      </p:grpSpPr>
      <p:pic>
        <p:nvPicPr>
          <p:cNvPr id="3" name="6 Resim" descr="powerpoint1.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1 Başlık"/>
          <p:cNvSpPr>
            <a:spLocks noGrp="1"/>
          </p:cNvSpPr>
          <p:nvPr>
            <p:ph type="ctrTitle"/>
          </p:nvPr>
        </p:nvSpPr>
        <p:spPr>
          <a:xfrm>
            <a:off x="5652120" y="3573016"/>
            <a:ext cx="3491880" cy="1584176"/>
          </a:xfrm>
        </p:spPr>
        <p:txBody>
          <a:bodyPr>
            <a:normAutofit/>
          </a:bodyPr>
          <a:lstStyle>
            <a:lvl1pPr>
              <a:defRPr sz="3600"/>
            </a:lvl1pPr>
          </a:lstStyle>
          <a:p>
            <a:r>
              <a:rPr lang="tr-TR" smtClean="0"/>
              <a:t>Asıl başlık stili için tıklatın</a:t>
            </a:r>
            <a:endParaRPr lang="tr-TR" dirty="0"/>
          </a:p>
        </p:txBody>
      </p:sp>
      <p:sp>
        <p:nvSpPr>
          <p:cNvPr id="4" name="3 Veri Yer Tutucusu"/>
          <p:cNvSpPr>
            <a:spLocks noGrp="1"/>
          </p:cNvSpPr>
          <p:nvPr>
            <p:ph type="dt" sz="half" idx="10"/>
          </p:nvPr>
        </p:nvSpPr>
        <p:spPr/>
        <p:txBody>
          <a:bodyPr/>
          <a:lstStyle>
            <a:lvl1pPr eaLnBrk="0" hangingPunct="0">
              <a:defRPr/>
            </a:lvl1pPr>
          </a:lstStyle>
          <a:p>
            <a:pPr>
              <a:defRPr/>
            </a:pPr>
            <a:r>
              <a:rPr lang="tr-TR"/>
              <a:t>05.09.2011</a:t>
            </a:r>
          </a:p>
        </p:txBody>
      </p:sp>
      <p:sp>
        <p:nvSpPr>
          <p:cNvPr id="5" name="4 Altbilgi Yer Tutucusu"/>
          <p:cNvSpPr>
            <a:spLocks noGrp="1"/>
          </p:cNvSpPr>
          <p:nvPr>
            <p:ph type="ftr" sz="quarter" idx="11"/>
          </p:nvPr>
        </p:nvSpPr>
        <p:spPr/>
        <p:txBody>
          <a:bodyPr/>
          <a:lstStyle>
            <a:lvl1pPr eaLnBrk="0" hangingPunct="0">
              <a:defRPr/>
            </a:lvl1pPr>
          </a:lstStyle>
          <a:p>
            <a:pPr>
              <a:defRPr/>
            </a:pPr>
            <a:r>
              <a:rPr lang="tr-TR"/>
              <a:t>Strateji Geliştirme Başkanlığı İstatistik ve Bilgi Sistemleri Dairesi Başkanlığı</a:t>
            </a:r>
          </a:p>
        </p:txBody>
      </p:sp>
      <p:sp>
        <p:nvSpPr>
          <p:cNvPr id="6" name="5 Slayt Numarası Yer Tutucusu"/>
          <p:cNvSpPr>
            <a:spLocks noGrp="1"/>
          </p:cNvSpPr>
          <p:nvPr>
            <p:ph type="sldNum" sz="quarter" idx="12"/>
          </p:nvPr>
        </p:nvSpPr>
        <p:spPr/>
        <p:txBody>
          <a:bodyPr/>
          <a:lstStyle>
            <a:lvl1pPr eaLnBrk="0" hangingPunct="0">
              <a:defRPr/>
            </a:lvl1pPr>
          </a:lstStyle>
          <a:p>
            <a:pPr>
              <a:defRPr/>
            </a:pPr>
            <a:fld id="{D60BC5B7-6E74-49BE-B90F-435DE36FFC9C}" type="slidenum">
              <a:rPr lang="tr-TR"/>
              <a:pPr>
                <a:defRPr/>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eaLnBrk="0" hangingPunct="0">
              <a:defRPr/>
            </a:lvl1pPr>
          </a:lstStyle>
          <a:p>
            <a:pPr>
              <a:defRPr/>
            </a:pPr>
            <a:r>
              <a:rPr lang="tr-TR"/>
              <a:t>05.09.2011</a:t>
            </a:r>
          </a:p>
        </p:txBody>
      </p:sp>
      <p:sp>
        <p:nvSpPr>
          <p:cNvPr id="5" name="4 Altbilgi Yer Tutucusu"/>
          <p:cNvSpPr>
            <a:spLocks noGrp="1"/>
          </p:cNvSpPr>
          <p:nvPr>
            <p:ph type="ftr" sz="quarter" idx="11"/>
          </p:nvPr>
        </p:nvSpPr>
        <p:spPr/>
        <p:txBody>
          <a:bodyPr/>
          <a:lstStyle>
            <a:lvl1pPr eaLnBrk="0" hangingPunct="0">
              <a:defRPr/>
            </a:lvl1pPr>
          </a:lstStyle>
          <a:p>
            <a:pPr>
              <a:defRPr/>
            </a:pPr>
            <a:r>
              <a:rPr lang="tr-TR"/>
              <a:t>Strateji Geliştirme Başkanlığı İstatistik ve Bilgi Sistemleri Dairesi Başkanlığı</a:t>
            </a:r>
          </a:p>
        </p:txBody>
      </p:sp>
      <p:sp>
        <p:nvSpPr>
          <p:cNvPr id="6" name="5 Slayt Numarası Yer Tutucusu"/>
          <p:cNvSpPr>
            <a:spLocks noGrp="1"/>
          </p:cNvSpPr>
          <p:nvPr>
            <p:ph type="sldNum" sz="quarter" idx="12"/>
          </p:nvPr>
        </p:nvSpPr>
        <p:spPr/>
        <p:txBody>
          <a:bodyPr/>
          <a:lstStyle>
            <a:lvl1pPr eaLnBrk="0" hangingPunct="0">
              <a:defRPr/>
            </a:lvl1pPr>
          </a:lstStyle>
          <a:p>
            <a:pPr>
              <a:defRPr/>
            </a:pPr>
            <a:fld id="{26DA1AFB-483D-435D-ADC8-4E9788BBE167}" type="slidenum">
              <a:rPr lang="tr-TR"/>
              <a:pPr>
                <a:defRPr/>
              </a:pPr>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eaLnBrk="0" hangingPunct="0">
              <a:defRPr/>
            </a:lvl1pPr>
          </a:lstStyle>
          <a:p>
            <a:pPr>
              <a:defRPr/>
            </a:pPr>
            <a:r>
              <a:rPr lang="tr-TR"/>
              <a:t>05.09.2011</a:t>
            </a:r>
          </a:p>
        </p:txBody>
      </p:sp>
      <p:sp>
        <p:nvSpPr>
          <p:cNvPr id="5" name="4 Altbilgi Yer Tutucusu"/>
          <p:cNvSpPr>
            <a:spLocks noGrp="1"/>
          </p:cNvSpPr>
          <p:nvPr>
            <p:ph type="ftr" sz="quarter" idx="11"/>
          </p:nvPr>
        </p:nvSpPr>
        <p:spPr/>
        <p:txBody>
          <a:bodyPr/>
          <a:lstStyle>
            <a:lvl1pPr eaLnBrk="0" hangingPunct="0">
              <a:defRPr/>
            </a:lvl1pPr>
          </a:lstStyle>
          <a:p>
            <a:pPr>
              <a:defRPr/>
            </a:pPr>
            <a:r>
              <a:rPr lang="tr-TR"/>
              <a:t>Strateji Geliştirme Başkanlığı İstatistik ve Bilgi Sistemleri Dairesi Başkanlığı</a:t>
            </a:r>
          </a:p>
        </p:txBody>
      </p:sp>
      <p:sp>
        <p:nvSpPr>
          <p:cNvPr id="6" name="5 Slayt Numarası Yer Tutucusu"/>
          <p:cNvSpPr>
            <a:spLocks noGrp="1"/>
          </p:cNvSpPr>
          <p:nvPr>
            <p:ph type="sldNum" sz="quarter" idx="12"/>
          </p:nvPr>
        </p:nvSpPr>
        <p:spPr/>
        <p:txBody>
          <a:bodyPr/>
          <a:lstStyle>
            <a:lvl1pPr eaLnBrk="0" hangingPunct="0">
              <a:defRPr/>
            </a:lvl1pPr>
          </a:lstStyle>
          <a:p>
            <a:pPr>
              <a:defRPr/>
            </a:pPr>
            <a:fld id="{AA546DE4-F334-499D-A684-E7CC3FF220AB}" type="slidenum">
              <a:rPr lang="tr-TR"/>
              <a:pPr>
                <a:defRPr/>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eaLnBrk="0" hangingPunct="0">
              <a:defRPr/>
            </a:lvl1pPr>
          </a:lstStyle>
          <a:p>
            <a:pPr>
              <a:defRPr/>
            </a:pPr>
            <a:r>
              <a:rPr lang="tr-TR"/>
              <a:t>05.09.2011</a:t>
            </a:r>
          </a:p>
        </p:txBody>
      </p:sp>
      <p:sp>
        <p:nvSpPr>
          <p:cNvPr id="6" name="4 Altbilgi Yer Tutucusu"/>
          <p:cNvSpPr>
            <a:spLocks noGrp="1"/>
          </p:cNvSpPr>
          <p:nvPr>
            <p:ph type="ftr" sz="quarter" idx="11"/>
          </p:nvPr>
        </p:nvSpPr>
        <p:spPr/>
        <p:txBody>
          <a:bodyPr/>
          <a:lstStyle>
            <a:lvl1pPr eaLnBrk="0" hangingPunct="0">
              <a:defRPr/>
            </a:lvl1pPr>
          </a:lstStyle>
          <a:p>
            <a:pPr>
              <a:defRPr/>
            </a:pPr>
            <a:r>
              <a:rPr lang="tr-TR"/>
              <a:t>Strateji Geliştirme Başkanlığı İstatistik ve Bilgi Sistemleri Dairesi Başkanlığı</a:t>
            </a:r>
          </a:p>
        </p:txBody>
      </p:sp>
      <p:sp>
        <p:nvSpPr>
          <p:cNvPr id="7" name="5 Slayt Numarası Yer Tutucusu"/>
          <p:cNvSpPr>
            <a:spLocks noGrp="1"/>
          </p:cNvSpPr>
          <p:nvPr>
            <p:ph type="sldNum" sz="quarter" idx="12"/>
          </p:nvPr>
        </p:nvSpPr>
        <p:spPr/>
        <p:txBody>
          <a:bodyPr/>
          <a:lstStyle>
            <a:lvl1pPr eaLnBrk="0" hangingPunct="0">
              <a:defRPr/>
            </a:lvl1pPr>
          </a:lstStyle>
          <a:p>
            <a:pPr>
              <a:defRPr/>
            </a:pPr>
            <a:fld id="{2F4DF31D-47AB-4E5E-993E-A7AF488403DF}" type="slidenum">
              <a:rPr lang="tr-TR"/>
              <a:pPr>
                <a:defRPr/>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eaLnBrk="0" hangingPunct="0">
              <a:defRPr/>
            </a:lvl1pPr>
          </a:lstStyle>
          <a:p>
            <a:pPr>
              <a:defRPr/>
            </a:pPr>
            <a:r>
              <a:rPr lang="tr-TR"/>
              <a:t>05.09.2011</a:t>
            </a:r>
          </a:p>
        </p:txBody>
      </p:sp>
      <p:sp>
        <p:nvSpPr>
          <p:cNvPr id="8" name="4 Altbilgi Yer Tutucusu"/>
          <p:cNvSpPr>
            <a:spLocks noGrp="1"/>
          </p:cNvSpPr>
          <p:nvPr>
            <p:ph type="ftr" sz="quarter" idx="11"/>
          </p:nvPr>
        </p:nvSpPr>
        <p:spPr/>
        <p:txBody>
          <a:bodyPr/>
          <a:lstStyle>
            <a:lvl1pPr eaLnBrk="0" hangingPunct="0">
              <a:defRPr/>
            </a:lvl1pPr>
          </a:lstStyle>
          <a:p>
            <a:pPr>
              <a:defRPr/>
            </a:pPr>
            <a:r>
              <a:rPr lang="tr-TR"/>
              <a:t>Strateji Geliştirme Başkanlığı İstatistik ve Bilgi Sistemleri Dairesi Başkanlığı</a:t>
            </a:r>
          </a:p>
        </p:txBody>
      </p:sp>
      <p:sp>
        <p:nvSpPr>
          <p:cNvPr id="9" name="5 Slayt Numarası Yer Tutucusu"/>
          <p:cNvSpPr>
            <a:spLocks noGrp="1"/>
          </p:cNvSpPr>
          <p:nvPr>
            <p:ph type="sldNum" sz="quarter" idx="12"/>
          </p:nvPr>
        </p:nvSpPr>
        <p:spPr/>
        <p:txBody>
          <a:bodyPr/>
          <a:lstStyle>
            <a:lvl1pPr eaLnBrk="0" hangingPunct="0">
              <a:defRPr/>
            </a:lvl1pPr>
          </a:lstStyle>
          <a:p>
            <a:pPr>
              <a:defRPr/>
            </a:pPr>
            <a:fld id="{C66126ED-EA85-4712-9014-21FE3F234AEC}" type="slidenum">
              <a:rPr lang="tr-TR"/>
              <a:pPr>
                <a:defRPr/>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eaLnBrk="0" hangingPunct="0">
              <a:defRPr/>
            </a:lvl1pPr>
          </a:lstStyle>
          <a:p>
            <a:pPr>
              <a:defRPr/>
            </a:pPr>
            <a:r>
              <a:rPr lang="tr-TR"/>
              <a:t>05.09.2011</a:t>
            </a:r>
          </a:p>
        </p:txBody>
      </p:sp>
      <p:sp>
        <p:nvSpPr>
          <p:cNvPr id="4" name="4 Altbilgi Yer Tutucusu"/>
          <p:cNvSpPr>
            <a:spLocks noGrp="1"/>
          </p:cNvSpPr>
          <p:nvPr>
            <p:ph type="ftr" sz="quarter" idx="11"/>
          </p:nvPr>
        </p:nvSpPr>
        <p:spPr/>
        <p:txBody>
          <a:bodyPr/>
          <a:lstStyle>
            <a:lvl1pPr eaLnBrk="0" hangingPunct="0">
              <a:defRPr/>
            </a:lvl1pPr>
          </a:lstStyle>
          <a:p>
            <a:pPr>
              <a:defRPr/>
            </a:pPr>
            <a:r>
              <a:rPr lang="tr-TR"/>
              <a:t>Strateji Geliştirme Başkanlığı İstatistik ve Bilgi Sistemleri Dairesi Başkanlığı</a:t>
            </a:r>
          </a:p>
        </p:txBody>
      </p:sp>
      <p:sp>
        <p:nvSpPr>
          <p:cNvPr id="5" name="5 Slayt Numarası Yer Tutucusu"/>
          <p:cNvSpPr>
            <a:spLocks noGrp="1"/>
          </p:cNvSpPr>
          <p:nvPr>
            <p:ph type="sldNum" sz="quarter" idx="12"/>
          </p:nvPr>
        </p:nvSpPr>
        <p:spPr/>
        <p:txBody>
          <a:bodyPr/>
          <a:lstStyle>
            <a:lvl1pPr eaLnBrk="0" hangingPunct="0">
              <a:defRPr/>
            </a:lvl1pPr>
          </a:lstStyle>
          <a:p>
            <a:pPr>
              <a:defRPr/>
            </a:pPr>
            <a:fld id="{FDABDD5B-DB87-40C9-9F81-C6D0CEED5D4D}" type="slidenum">
              <a:rPr lang="tr-TR"/>
              <a:pPr>
                <a:defRPr/>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eaLnBrk="0" hangingPunct="0">
              <a:defRPr/>
            </a:lvl1pPr>
          </a:lstStyle>
          <a:p>
            <a:pPr>
              <a:defRPr/>
            </a:pPr>
            <a:r>
              <a:rPr lang="tr-TR"/>
              <a:t>05.09.2011</a:t>
            </a:r>
          </a:p>
        </p:txBody>
      </p:sp>
      <p:sp>
        <p:nvSpPr>
          <p:cNvPr id="3" name="4 Altbilgi Yer Tutucusu"/>
          <p:cNvSpPr>
            <a:spLocks noGrp="1"/>
          </p:cNvSpPr>
          <p:nvPr>
            <p:ph type="ftr" sz="quarter" idx="11"/>
          </p:nvPr>
        </p:nvSpPr>
        <p:spPr/>
        <p:txBody>
          <a:bodyPr/>
          <a:lstStyle>
            <a:lvl1pPr eaLnBrk="0" hangingPunct="0">
              <a:defRPr/>
            </a:lvl1pPr>
          </a:lstStyle>
          <a:p>
            <a:pPr>
              <a:defRPr/>
            </a:pPr>
            <a:r>
              <a:rPr lang="tr-TR"/>
              <a:t>Strateji Geliştirme Başkanlığı İstatistik ve Bilgi Sistemleri Dairesi Başkanlığı</a:t>
            </a:r>
          </a:p>
        </p:txBody>
      </p:sp>
      <p:sp>
        <p:nvSpPr>
          <p:cNvPr id="4" name="5 Slayt Numarası Yer Tutucusu"/>
          <p:cNvSpPr>
            <a:spLocks noGrp="1"/>
          </p:cNvSpPr>
          <p:nvPr>
            <p:ph type="sldNum" sz="quarter" idx="12"/>
          </p:nvPr>
        </p:nvSpPr>
        <p:spPr/>
        <p:txBody>
          <a:bodyPr/>
          <a:lstStyle>
            <a:lvl1pPr eaLnBrk="0" hangingPunct="0">
              <a:defRPr/>
            </a:lvl1pPr>
          </a:lstStyle>
          <a:p>
            <a:pPr>
              <a:defRPr/>
            </a:pPr>
            <a:fld id="{AC3F277A-F3A3-4B0F-8DA2-B5937B6A43A4}"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lang="tr-TR" smtClean="0"/>
              <a:t>Asıl başlık stili için tıklatın</a:t>
            </a:r>
            <a:endParaRPr lang="en-US"/>
          </a:p>
        </p:txBody>
      </p:sp>
      <p:sp>
        <p:nvSpPr>
          <p:cNvPr id="3" name="2 İçerik Yer Tutucusu"/>
          <p:cNvSpPr>
            <a:spLocks noGrp="1"/>
          </p:cNvSpPr>
          <p:nvPr>
            <p:ph idx="1"/>
          </p:nvPr>
        </p:nvSpPr>
        <p:spPr/>
        <p:txBody>
          <a:bodyPr/>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p:txBody>
          <a:bodyPr/>
          <a:lstStyle>
            <a:lvl1pPr>
              <a:defRPr/>
            </a:lvl1pPr>
          </a:lstStyle>
          <a:p>
            <a:pPr>
              <a:defRPr/>
            </a:pPr>
            <a:endParaRPr lang="en-US"/>
          </a:p>
        </p:txBody>
      </p:sp>
      <p:sp>
        <p:nvSpPr>
          <p:cNvPr id="5" name="9 Altbilgi Yer Tutucusu"/>
          <p:cNvSpPr>
            <a:spLocks noGrp="1"/>
          </p:cNvSpPr>
          <p:nvPr>
            <p:ph type="ftr" sz="quarter" idx="11"/>
          </p:nvPr>
        </p:nvSpPr>
        <p:spPr/>
        <p:txBody>
          <a:bodyPr/>
          <a:lstStyle>
            <a:lvl1pPr>
              <a:defRPr/>
            </a:lvl1pPr>
          </a:lstStyle>
          <a:p>
            <a:pPr>
              <a:defRPr/>
            </a:pPr>
            <a:endParaRPr lang="en-US"/>
          </a:p>
        </p:txBody>
      </p:sp>
      <p:sp>
        <p:nvSpPr>
          <p:cNvPr id="6" name="21 Slayt Numarası Yer Tutucusu"/>
          <p:cNvSpPr>
            <a:spLocks noGrp="1"/>
          </p:cNvSpPr>
          <p:nvPr>
            <p:ph type="sldNum" sz="quarter" idx="12"/>
          </p:nvPr>
        </p:nvSpPr>
        <p:spPr/>
        <p:txBody>
          <a:bodyPr/>
          <a:lstStyle>
            <a:lvl1pPr>
              <a:defRPr/>
            </a:lvl1pPr>
          </a:lstStyle>
          <a:p>
            <a:pPr>
              <a:defRPr/>
            </a:pPr>
            <a:fld id="{E6FF357D-10A5-4EB0-AE4D-881CCCE5BCFC}" type="slidenum">
              <a:rPr lang="en-US"/>
              <a:pPr>
                <a:defRPr/>
              </a:pPr>
              <a:t>‹#›</a:t>
            </a:fld>
            <a:endParaRPr lang="en-US"/>
          </a:p>
        </p:txBody>
      </p:sp>
    </p:spTree>
  </p:cSld>
  <p:clrMapOvr>
    <a:masterClrMapping/>
  </p:clrMapOvr>
  <p:transition spd="slow">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eaLnBrk="0" hangingPunct="0">
              <a:defRPr/>
            </a:lvl1pPr>
          </a:lstStyle>
          <a:p>
            <a:pPr>
              <a:defRPr/>
            </a:pPr>
            <a:r>
              <a:rPr lang="tr-TR"/>
              <a:t>05.09.2011</a:t>
            </a:r>
          </a:p>
        </p:txBody>
      </p:sp>
      <p:sp>
        <p:nvSpPr>
          <p:cNvPr id="6" name="4 Altbilgi Yer Tutucusu"/>
          <p:cNvSpPr>
            <a:spLocks noGrp="1"/>
          </p:cNvSpPr>
          <p:nvPr>
            <p:ph type="ftr" sz="quarter" idx="11"/>
          </p:nvPr>
        </p:nvSpPr>
        <p:spPr/>
        <p:txBody>
          <a:bodyPr/>
          <a:lstStyle>
            <a:lvl1pPr eaLnBrk="0" hangingPunct="0">
              <a:defRPr/>
            </a:lvl1pPr>
          </a:lstStyle>
          <a:p>
            <a:pPr>
              <a:defRPr/>
            </a:pPr>
            <a:r>
              <a:rPr lang="tr-TR"/>
              <a:t>Strateji Geliştirme Başkanlığı İstatistik ve Bilgi Sistemleri Dairesi Başkanlığı</a:t>
            </a:r>
          </a:p>
        </p:txBody>
      </p:sp>
      <p:sp>
        <p:nvSpPr>
          <p:cNvPr id="7" name="5 Slayt Numarası Yer Tutucusu"/>
          <p:cNvSpPr>
            <a:spLocks noGrp="1"/>
          </p:cNvSpPr>
          <p:nvPr>
            <p:ph type="sldNum" sz="quarter" idx="12"/>
          </p:nvPr>
        </p:nvSpPr>
        <p:spPr/>
        <p:txBody>
          <a:bodyPr/>
          <a:lstStyle>
            <a:lvl1pPr eaLnBrk="0" hangingPunct="0">
              <a:defRPr/>
            </a:lvl1pPr>
          </a:lstStyle>
          <a:p>
            <a:pPr>
              <a:defRPr/>
            </a:pPr>
            <a:fld id="{80E9588C-A1C0-449B-9BD0-690FE595F96D}" type="slidenum">
              <a:rPr lang="tr-TR"/>
              <a:pPr>
                <a:defRPr/>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Resim eklemek için simgeyi tıklatın</a:t>
            </a:r>
            <a:endParaRPr lang="tr-TR" noProof="0" dirty="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eaLnBrk="0" hangingPunct="0">
              <a:defRPr/>
            </a:lvl1pPr>
          </a:lstStyle>
          <a:p>
            <a:pPr>
              <a:defRPr/>
            </a:pPr>
            <a:r>
              <a:rPr lang="tr-TR"/>
              <a:t>05.09.2011</a:t>
            </a:r>
          </a:p>
        </p:txBody>
      </p:sp>
      <p:sp>
        <p:nvSpPr>
          <p:cNvPr id="6" name="4 Altbilgi Yer Tutucusu"/>
          <p:cNvSpPr>
            <a:spLocks noGrp="1"/>
          </p:cNvSpPr>
          <p:nvPr>
            <p:ph type="ftr" sz="quarter" idx="11"/>
          </p:nvPr>
        </p:nvSpPr>
        <p:spPr/>
        <p:txBody>
          <a:bodyPr/>
          <a:lstStyle>
            <a:lvl1pPr eaLnBrk="0" hangingPunct="0">
              <a:defRPr/>
            </a:lvl1pPr>
          </a:lstStyle>
          <a:p>
            <a:pPr>
              <a:defRPr/>
            </a:pPr>
            <a:r>
              <a:rPr lang="tr-TR"/>
              <a:t>Strateji Geliştirme Başkanlığı İstatistik ve Bilgi Sistemleri Dairesi Başkanlığı</a:t>
            </a:r>
          </a:p>
        </p:txBody>
      </p:sp>
      <p:sp>
        <p:nvSpPr>
          <p:cNvPr id="7" name="5 Slayt Numarası Yer Tutucusu"/>
          <p:cNvSpPr>
            <a:spLocks noGrp="1"/>
          </p:cNvSpPr>
          <p:nvPr>
            <p:ph type="sldNum" sz="quarter" idx="12"/>
          </p:nvPr>
        </p:nvSpPr>
        <p:spPr/>
        <p:txBody>
          <a:bodyPr/>
          <a:lstStyle>
            <a:lvl1pPr eaLnBrk="0" hangingPunct="0">
              <a:defRPr/>
            </a:lvl1pPr>
          </a:lstStyle>
          <a:p>
            <a:pPr>
              <a:defRPr/>
            </a:pPr>
            <a:fld id="{81EB0A62-2DFD-4D2D-8F53-82AC1EB78B1E}" type="slidenum">
              <a:rPr lang="tr-TR"/>
              <a:pPr>
                <a:defRPr/>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eaLnBrk="0" hangingPunct="0">
              <a:defRPr/>
            </a:lvl1pPr>
          </a:lstStyle>
          <a:p>
            <a:pPr>
              <a:defRPr/>
            </a:pPr>
            <a:r>
              <a:rPr lang="tr-TR"/>
              <a:t>05.09.2011</a:t>
            </a:r>
          </a:p>
        </p:txBody>
      </p:sp>
      <p:sp>
        <p:nvSpPr>
          <p:cNvPr id="5" name="4 Altbilgi Yer Tutucusu"/>
          <p:cNvSpPr>
            <a:spLocks noGrp="1"/>
          </p:cNvSpPr>
          <p:nvPr>
            <p:ph type="ftr" sz="quarter" idx="11"/>
          </p:nvPr>
        </p:nvSpPr>
        <p:spPr/>
        <p:txBody>
          <a:bodyPr/>
          <a:lstStyle>
            <a:lvl1pPr eaLnBrk="0" hangingPunct="0">
              <a:defRPr/>
            </a:lvl1pPr>
          </a:lstStyle>
          <a:p>
            <a:pPr>
              <a:defRPr/>
            </a:pPr>
            <a:r>
              <a:rPr lang="tr-TR"/>
              <a:t>Strateji Geliştirme Başkanlığı İstatistik ve Bilgi Sistemleri Dairesi Başkanlığı</a:t>
            </a:r>
          </a:p>
        </p:txBody>
      </p:sp>
      <p:sp>
        <p:nvSpPr>
          <p:cNvPr id="6" name="5 Slayt Numarası Yer Tutucusu"/>
          <p:cNvSpPr>
            <a:spLocks noGrp="1"/>
          </p:cNvSpPr>
          <p:nvPr>
            <p:ph type="sldNum" sz="quarter" idx="12"/>
          </p:nvPr>
        </p:nvSpPr>
        <p:spPr/>
        <p:txBody>
          <a:bodyPr/>
          <a:lstStyle>
            <a:lvl1pPr eaLnBrk="0" hangingPunct="0">
              <a:defRPr/>
            </a:lvl1pPr>
          </a:lstStyle>
          <a:p>
            <a:pPr>
              <a:defRPr/>
            </a:pPr>
            <a:fld id="{18DBBB04-60BC-4F53-92A5-34A7BD7046E0}" type="slidenum">
              <a:rPr lang="tr-TR"/>
              <a:pPr>
                <a:defRPr/>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eaLnBrk="0" hangingPunct="0">
              <a:defRPr/>
            </a:lvl1pPr>
          </a:lstStyle>
          <a:p>
            <a:pPr>
              <a:defRPr/>
            </a:pPr>
            <a:r>
              <a:rPr lang="tr-TR"/>
              <a:t>05.09.2011</a:t>
            </a:r>
          </a:p>
        </p:txBody>
      </p:sp>
      <p:sp>
        <p:nvSpPr>
          <p:cNvPr id="5" name="4 Altbilgi Yer Tutucusu"/>
          <p:cNvSpPr>
            <a:spLocks noGrp="1"/>
          </p:cNvSpPr>
          <p:nvPr>
            <p:ph type="ftr" sz="quarter" idx="11"/>
          </p:nvPr>
        </p:nvSpPr>
        <p:spPr/>
        <p:txBody>
          <a:bodyPr/>
          <a:lstStyle>
            <a:lvl1pPr eaLnBrk="0" hangingPunct="0">
              <a:defRPr/>
            </a:lvl1pPr>
          </a:lstStyle>
          <a:p>
            <a:pPr>
              <a:defRPr/>
            </a:pPr>
            <a:r>
              <a:rPr lang="tr-TR"/>
              <a:t>Strateji Geliştirme Başkanlığı İstatistik ve Bilgi Sistemleri Dairesi Başkanlığı</a:t>
            </a:r>
          </a:p>
        </p:txBody>
      </p:sp>
      <p:sp>
        <p:nvSpPr>
          <p:cNvPr id="6" name="5 Slayt Numarası Yer Tutucusu"/>
          <p:cNvSpPr>
            <a:spLocks noGrp="1"/>
          </p:cNvSpPr>
          <p:nvPr>
            <p:ph type="sldNum" sz="quarter" idx="12"/>
          </p:nvPr>
        </p:nvSpPr>
        <p:spPr/>
        <p:txBody>
          <a:bodyPr/>
          <a:lstStyle>
            <a:lvl1pPr eaLnBrk="0" hangingPunct="0">
              <a:defRPr/>
            </a:lvl1pPr>
          </a:lstStyle>
          <a:p>
            <a:pPr>
              <a:defRPr/>
            </a:pPr>
            <a:fld id="{7135BCB8-0777-46FC-A263-8B95EF5FF3A0}" type="slidenum">
              <a:rPr lang="tr-TR"/>
              <a:pPr>
                <a:defRPr/>
              </a:pPr>
              <a:t>‹#›</a:t>
            </a:fld>
            <a:endParaRPr lang="tr-T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Başlık ve Tablo">
    <p:spTree>
      <p:nvGrpSpPr>
        <p:cNvPr id="1" name=""/>
        <p:cNvGrpSpPr/>
        <p:nvPr/>
      </p:nvGrpSpPr>
      <p:grpSpPr>
        <a:xfrm>
          <a:off x="0" y="0"/>
          <a:ext cx="0" cy="0"/>
          <a:chOff x="0" y="0"/>
          <a:chExt cx="0" cy="0"/>
        </a:xfrm>
      </p:grpSpPr>
      <p:sp>
        <p:nvSpPr>
          <p:cNvPr id="2" name="Başlık 1"/>
          <p:cNvSpPr>
            <a:spLocks noGrp="1"/>
          </p:cNvSpPr>
          <p:nvPr>
            <p:ph type="title"/>
          </p:nvPr>
        </p:nvSpPr>
        <p:spPr>
          <a:xfrm>
            <a:off x="468313" y="0"/>
            <a:ext cx="8229600" cy="908050"/>
          </a:xfrm>
        </p:spPr>
        <p:txBody>
          <a:bodyPr/>
          <a:lstStyle/>
          <a:p>
            <a:r>
              <a:rPr lang="tr-TR" smtClean="0"/>
              <a:t>Asıl başlık stili için tıklatın</a:t>
            </a:r>
            <a:endParaRPr lang="tr-TR"/>
          </a:p>
        </p:txBody>
      </p:sp>
      <p:sp>
        <p:nvSpPr>
          <p:cNvPr id="3" name="Tablo Yer Tutucusu 2"/>
          <p:cNvSpPr>
            <a:spLocks noGrp="1"/>
          </p:cNvSpPr>
          <p:nvPr>
            <p:ph type="tbl" idx="1"/>
          </p:nvPr>
        </p:nvSpPr>
        <p:spPr>
          <a:xfrm>
            <a:off x="457200" y="1600200"/>
            <a:ext cx="8229600" cy="4525963"/>
          </a:xfrm>
        </p:spPr>
        <p:txBody>
          <a:bodyPr/>
          <a:lstStyle/>
          <a:p>
            <a:pPr lvl="0"/>
            <a:r>
              <a:rPr lang="tr-TR" noProof="0" smtClean="0"/>
              <a:t>Tablo eklemek için simgeyi tıklatın</a:t>
            </a:r>
            <a:endParaRPr lang="tr-TR" noProof="0" dirty="0"/>
          </a:p>
        </p:txBody>
      </p:sp>
      <p:sp>
        <p:nvSpPr>
          <p:cNvPr id="4" name="3 Veri Yer Tutucusu"/>
          <p:cNvSpPr>
            <a:spLocks noGrp="1"/>
          </p:cNvSpPr>
          <p:nvPr>
            <p:ph type="dt" sz="half" idx="10"/>
          </p:nvPr>
        </p:nvSpPr>
        <p:spPr/>
        <p:txBody>
          <a:bodyPr/>
          <a:lstStyle>
            <a:lvl1pPr eaLnBrk="0" hangingPunct="0">
              <a:defRPr/>
            </a:lvl1pPr>
          </a:lstStyle>
          <a:p>
            <a:pPr>
              <a:defRPr/>
            </a:pPr>
            <a:r>
              <a:rPr lang="tr-TR"/>
              <a:t>05.09.2011</a:t>
            </a:r>
            <a:endParaRPr lang="tr-TR" dirty="0"/>
          </a:p>
        </p:txBody>
      </p:sp>
      <p:sp>
        <p:nvSpPr>
          <p:cNvPr id="5" name="4 Altbilgi Yer Tutucusu"/>
          <p:cNvSpPr>
            <a:spLocks noGrp="1"/>
          </p:cNvSpPr>
          <p:nvPr>
            <p:ph type="ftr" sz="quarter" idx="11"/>
          </p:nvPr>
        </p:nvSpPr>
        <p:spPr/>
        <p:txBody>
          <a:bodyPr/>
          <a:lstStyle>
            <a:lvl1pPr eaLnBrk="0" hangingPunct="0">
              <a:defRPr/>
            </a:lvl1pPr>
          </a:lstStyle>
          <a:p>
            <a:pPr>
              <a:defRPr/>
            </a:pPr>
            <a:r>
              <a:rPr lang="tr-TR"/>
              <a:t>Strateji Geliştirme Başkanlığı İstatistik ve Bilgi Sistemleri Dairesi Başkanlığı</a:t>
            </a:r>
          </a:p>
        </p:txBody>
      </p:sp>
      <p:sp>
        <p:nvSpPr>
          <p:cNvPr id="6" name="5 Slayt Numarası Yer Tutucusu"/>
          <p:cNvSpPr>
            <a:spLocks noGrp="1"/>
          </p:cNvSpPr>
          <p:nvPr>
            <p:ph type="sldNum" sz="quarter" idx="12"/>
          </p:nvPr>
        </p:nvSpPr>
        <p:spPr/>
        <p:txBody>
          <a:bodyPr/>
          <a:lstStyle>
            <a:lvl1pPr eaLnBrk="0" hangingPunct="0">
              <a:defRPr/>
            </a:lvl1pPr>
          </a:lstStyle>
          <a:p>
            <a:pPr>
              <a:defRPr/>
            </a:pPr>
            <a:fld id="{AEC6D027-688A-4828-B043-E2DA550FA3ED}" type="slidenum">
              <a:rPr lang="tr-TR"/>
              <a:pPr>
                <a:defRPr/>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Dikdörtgen"/>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5" name="4 Dikdörtgen"/>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6" name="5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endParaRPr lang="en-US">
              <a:solidFill>
                <a:srgbClr val="000000"/>
              </a:solidFill>
            </a:endParaRPr>
          </a:p>
        </p:txBody>
      </p:sp>
      <p:sp>
        <p:nvSpPr>
          <p:cNvPr id="7" name="6 Oval"/>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endParaRPr lang="en-US">
              <a:solidFill>
                <a:srgbClr val="000000"/>
              </a:solidFill>
            </a:endParaRPr>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tr-TR" smtClean="0"/>
              <a:t>Asıl başlık stili için tıklatın</a:t>
            </a:r>
            <a:endParaRPr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tr-TR" smtClean="0"/>
              <a:t>Asıl metin stillerini düzenlemek için tıklatın</a:t>
            </a:r>
          </a:p>
        </p:txBody>
      </p:sp>
      <p:sp>
        <p:nvSpPr>
          <p:cNvPr id="8" name="3 Veri Yer Tutucusu"/>
          <p:cNvSpPr>
            <a:spLocks noGrp="1"/>
          </p:cNvSpPr>
          <p:nvPr>
            <p:ph type="dt" sz="half" idx="10"/>
          </p:nvPr>
        </p:nvSpPr>
        <p:spPr/>
        <p:txBody>
          <a:bodyPr/>
          <a:lstStyle>
            <a:lvl1pPr>
              <a:defRPr/>
            </a:lvl1pPr>
          </a:lstStyle>
          <a:p>
            <a:pPr>
              <a:defRPr/>
            </a:pPr>
            <a:endParaRPr lang="en-US"/>
          </a:p>
        </p:txBody>
      </p:sp>
      <p:sp>
        <p:nvSpPr>
          <p:cNvPr id="9" name="4 Altbilgi Yer Tutucusu"/>
          <p:cNvSpPr>
            <a:spLocks noGrp="1"/>
          </p:cNvSpPr>
          <p:nvPr>
            <p:ph type="ftr" sz="quarter" idx="11"/>
          </p:nvPr>
        </p:nvSpPr>
        <p:spPr/>
        <p:txBody>
          <a:bodyPr/>
          <a:lstStyle>
            <a:lvl1pPr>
              <a:defRPr/>
            </a:lvl1pPr>
          </a:lstStyle>
          <a:p>
            <a:pPr>
              <a:defRPr/>
            </a:pPr>
            <a:endParaRPr lang="en-US"/>
          </a:p>
        </p:txBody>
      </p:sp>
      <p:sp>
        <p:nvSpPr>
          <p:cNvPr id="10" name="5 Slayt Numarası Yer Tutucusu"/>
          <p:cNvSpPr>
            <a:spLocks noGrp="1"/>
          </p:cNvSpPr>
          <p:nvPr>
            <p:ph type="sldNum" sz="quarter" idx="12"/>
          </p:nvPr>
        </p:nvSpPr>
        <p:spPr/>
        <p:txBody>
          <a:bodyPr/>
          <a:lstStyle>
            <a:lvl1pPr>
              <a:defRPr/>
            </a:lvl1pPr>
          </a:lstStyle>
          <a:p>
            <a:pPr>
              <a:defRPr/>
            </a:pPr>
            <a:fld id="{1EDE3ABB-5AB3-41FB-AED8-6F1E5276EDA9}" type="slidenum">
              <a:rPr lang="en-US"/>
              <a:pPr>
                <a:defRPr/>
              </a:pPr>
              <a:t>‹#›</a:t>
            </a:fld>
            <a:endParaRPr lang="en-US"/>
          </a:p>
        </p:txBody>
      </p:sp>
    </p:spTree>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lang="tr-TR" smtClean="0"/>
              <a:t>Asıl başlık stili için tıklatın</a:t>
            </a:r>
            <a:endParaRPr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23 Veri Yer Tutucusu"/>
          <p:cNvSpPr>
            <a:spLocks noGrp="1"/>
          </p:cNvSpPr>
          <p:nvPr>
            <p:ph type="dt" sz="half" idx="10"/>
          </p:nvPr>
        </p:nvSpPr>
        <p:spPr/>
        <p:txBody>
          <a:bodyPr/>
          <a:lstStyle>
            <a:lvl1pPr>
              <a:defRPr/>
            </a:lvl1pPr>
          </a:lstStyle>
          <a:p>
            <a:pPr>
              <a:defRPr/>
            </a:pPr>
            <a:endParaRPr lang="en-US"/>
          </a:p>
        </p:txBody>
      </p:sp>
      <p:sp>
        <p:nvSpPr>
          <p:cNvPr id="6" name="9 Altbilgi Yer Tutucusu"/>
          <p:cNvSpPr>
            <a:spLocks noGrp="1"/>
          </p:cNvSpPr>
          <p:nvPr>
            <p:ph type="ftr" sz="quarter" idx="11"/>
          </p:nvPr>
        </p:nvSpPr>
        <p:spPr/>
        <p:txBody>
          <a:bodyPr/>
          <a:lstStyle>
            <a:lvl1pPr>
              <a:defRPr/>
            </a:lvl1pPr>
          </a:lstStyle>
          <a:p>
            <a:pPr>
              <a:defRPr/>
            </a:pPr>
            <a:endParaRPr lang="en-US"/>
          </a:p>
        </p:txBody>
      </p:sp>
      <p:sp>
        <p:nvSpPr>
          <p:cNvPr id="7" name="21 Slayt Numarası Yer Tutucusu"/>
          <p:cNvSpPr>
            <a:spLocks noGrp="1"/>
          </p:cNvSpPr>
          <p:nvPr>
            <p:ph type="sldNum" sz="quarter" idx="12"/>
          </p:nvPr>
        </p:nvSpPr>
        <p:spPr/>
        <p:txBody>
          <a:bodyPr/>
          <a:lstStyle>
            <a:lvl1pPr>
              <a:defRPr/>
            </a:lvl1pPr>
          </a:lstStyle>
          <a:p>
            <a:pPr>
              <a:defRPr/>
            </a:pPr>
            <a:fld id="{5A91B2C9-3722-4AE6-AD14-14AC76475327}" type="slidenum">
              <a:rPr lang="en-US"/>
              <a:pPr>
                <a:defRPr/>
              </a:pPr>
              <a:t>‹#›</a:t>
            </a:fld>
            <a:endParaRPr lang="en-US"/>
          </a:p>
        </p:txBody>
      </p:sp>
    </p:spTree>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lstStyle>
            <a:lvl1pPr algn="ctr">
              <a:defRPr sz="4500" b="1" cap="none" baseline="0"/>
            </a:lvl1pPr>
            <a:extLst/>
          </a:lstStyle>
          <a:p>
            <a:r>
              <a:rPr lang="tr-TR" smtClean="0"/>
              <a:t>Asıl başlık stili için tıklatın</a:t>
            </a:r>
            <a:endParaRPr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23 Veri Yer Tutucusu"/>
          <p:cNvSpPr>
            <a:spLocks noGrp="1"/>
          </p:cNvSpPr>
          <p:nvPr>
            <p:ph type="dt" sz="half" idx="10"/>
          </p:nvPr>
        </p:nvSpPr>
        <p:spPr/>
        <p:txBody>
          <a:bodyPr/>
          <a:lstStyle>
            <a:lvl1pPr>
              <a:defRPr/>
            </a:lvl1pPr>
          </a:lstStyle>
          <a:p>
            <a:pPr>
              <a:defRPr/>
            </a:pPr>
            <a:endParaRPr lang="en-US"/>
          </a:p>
        </p:txBody>
      </p:sp>
      <p:sp>
        <p:nvSpPr>
          <p:cNvPr id="8" name="9 Altbilgi Yer Tutucusu"/>
          <p:cNvSpPr>
            <a:spLocks noGrp="1"/>
          </p:cNvSpPr>
          <p:nvPr>
            <p:ph type="ftr" sz="quarter" idx="11"/>
          </p:nvPr>
        </p:nvSpPr>
        <p:spPr/>
        <p:txBody>
          <a:bodyPr/>
          <a:lstStyle>
            <a:lvl1pPr>
              <a:defRPr/>
            </a:lvl1pPr>
          </a:lstStyle>
          <a:p>
            <a:pPr>
              <a:defRPr/>
            </a:pPr>
            <a:endParaRPr lang="en-US"/>
          </a:p>
        </p:txBody>
      </p:sp>
      <p:sp>
        <p:nvSpPr>
          <p:cNvPr id="9" name="21 Slayt Numarası Yer Tutucusu"/>
          <p:cNvSpPr>
            <a:spLocks noGrp="1"/>
          </p:cNvSpPr>
          <p:nvPr>
            <p:ph type="sldNum" sz="quarter" idx="12"/>
          </p:nvPr>
        </p:nvSpPr>
        <p:spPr/>
        <p:txBody>
          <a:bodyPr/>
          <a:lstStyle>
            <a:lvl1pPr>
              <a:defRPr/>
            </a:lvl1pPr>
          </a:lstStyle>
          <a:p>
            <a:pPr>
              <a:defRPr/>
            </a:pPr>
            <a:fld id="{B99883C8-2A4B-4A61-9C33-11E94C27088F}" type="slidenum">
              <a:rPr lang="en-US"/>
              <a:pPr>
                <a:defRPr/>
              </a:pPr>
              <a:t>‹#›</a:t>
            </a:fld>
            <a:endParaRPr lang="en-US"/>
          </a:p>
        </p:txBody>
      </p:sp>
    </p:spTree>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lang="tr-TR" smtClean="0"/>
              <a:t>Asıl başlık stili için tıklatın</a:t>
            </a:r>
            <a:endParaRPr lang="en-US"/>
          </a:p>
        </p:txBody>
      </p:sp>
      <p:sp>
        <p:nvSpPr>
          <p:cNvPr id="3" name="23 Veri Yer Tutucusu"/>
          <p:cNvSpPr>
            <a:spLocks noGrp="1"/>
          </p:cNvSpPr>
          <p:nvPr>
            <p:ph type="dt" sz="half" idx="10"/>
          </p:nvPr>
        </p:nvSpPr>
        <p:spPr/>
        <p:txBody>
          <a:bodyPr/>
          <a:lstStyle>
            <a:lvl1pPr>
              <a:defRPr/>
            </a:lvl1pPr>
          </a:lstStyle>
          <a:p>
            <a:pPr>
              <a:defRPr/>
            </a:pPr>
            <a:endParaRPr lang="en-US"/>
          </a:p>
        </p:txBody>
      </p:sp>
      <p:sp>
        <p:nvSpPr>
          <p:cNvPr id="4" name="9 Altbilgi Yer Tutucusu"/>
          <p:cNvSpPr>
            <a:spLocks noGrp="1"/>
          </p:cNvSpPr>
          <p:nvPr>
            <p:ph type="ftr" sz="quarter" idx="11"/>
          </p:nvPr>
        </p:nvSpPr>
        <p:spPr/>
        <p:txBody>
          <a:bodyPr/>
          <a:lstStyle>
            <a:lvl1pPr>
              <a:defRPr/>
            </a:lvl1pPr>
          </a:lstStyle>
          <a:p>
            <a:pPr>
              <a:defRPr/>
            </a:pPr>
            <a:endParaRPr lang="en-US"/>
          </a:p>
        </p:txBody>
      </p:sp>
      <p:sp>
        <p:nvSpPr>
          <p:cNvPr id="5" name="21 Slayt Numarası Yer Tutucusu"/>
          <p:cNvSpPr>
            <a:spLocks noGrp="1"/>
          </p:cNvSpPr>
          <p:nvPr>
            <p:ph type="sldNum" sz="quarter" idx="12"/>
          </p:nvPr>
        </p:nvSpPr>
        <p:spPr/>
        <p:txBody>
          <a:bodyPr/>
          <a:lstStyle>
            <a:lvl1pPr>
              <a:defRPr/>
            </a:lvl1pPr>
          </a:lstStyle>
          <a:p>
            <a:pPr>
              <a:defRPr/>
            </a:pPr>
            <a:fld id="{491A775E-D447-4555-90D1-9F4FBFCFA96E}" type="slidenum">
              <a:rPr lang="en-US"/>
              <a:pPr>
                <a:defRPr/>
              </a:pPr>
              <a:t>‹#›</a:t>
            </a:fld>
            <a:endParaRPr lang="en-US"/>
          </a:p>
        </p:txBody>
      </p:sp>
    </p:spTree>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Dikdörtgen"/>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3" name="2 Dikdörtgen"/>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4" name="1 Veri Yer Tutucusu"/>
          <p:cNvSpPr>
            <a:spLocks noGrp="1"/>
          </p:cNvSpPr>
          <p:nvPr>
            <p:ph type="dt" sz="half" idx="10"/>
          </p:nvPr>
        </p:nvSpPr>
        <p:spPr/>
        <p:txBody>
          <a:bodyPr/>
          <a:lstStyle>
            <a:lvl1pPr>
              <a:defRPr/>
            </a:lvl1pPr>
          </a:lstStyle>
          <a:p>
            <a:pPr>
              <a:defRPr/>
            </a:pPr>
            <a:endParaRPr lang="en-US"/>
          </a:p>
        </p:txBody>
      </p:sp>
      <p:sp>
        <p:nvSpPr>
          <p:cNvPr id="5" name="2 Altbilgi Yer Tutucusu"/>
          <p:cNvSpPr>
            <a:spLocks noGrp="1"/>
          </p:cNvSpPr>
          <p:nvPr>
            <p:ph type="ftr" sz="quarter" idx="11"/>
          </p:nvPr>
        </p:nvSpPr>
        <p:spPr/>
        <p:txBody>
          <a:bodyPr/>
          <a:lstStyle>
            <a:lvl1pPr>
              <a:defRPr/>
            </a:lvl1pPr>
          </a:lstStyle>
          <a:p>
            <a:pPr>
              <a:defRPr/>
            </a:pPr>
            <a:endParaRPr lang="en-US"/>
          </a:p>
        </p:txBody>
      </p:sp>
      <p:sp>
        <p:nvSpPr>
          <p:cNvPr id="6" name="3 Slayt Numarası Yer Tutucusu"/>
          <p:cNvSpPr>
            <a:spLocks noGrp="1"/>
          </p:cNvSpPr>
          <p:nvPr>
            <p:ph type="sldNum" sz="quarter" idx="12"/>
          </p:nvPr>
        </p:nvSpPr>
        <p:spPr/>
        <p:txBody>
          <a:bodyPr/>
          <a:lstStyle>
            <a:lvl1pPr>
              <a:defRPr/>
            </a:lvl1pPr>
          </a:lstStyle>
          <a:p>
            <a:pPr>
              <a:defRPr/>
            </a:pPr>
            <a:fld id="{5AF2D552-6F91-40E2-929D-0BDEFC331D98}" type="slidenum">
              <a:rPr lang="en-US"/>
              <a:pPr>
                <a:defRPr/>
              </a:pPr>
              <a:t>‹#›</a:t>
            </a:fld>
            <a:endParaRPr lang="en-US"/>
          </a:p>
        </p:txBody>
      </p:sp>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tr-TR" smtClean="0"/>
              <a:t>Asıl başlık stili için tıklatın</a:t>
            </a:r>
            <a:endParaRPr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23 Veri Yer Tutucusu"/>
          <p:cNvSpPr>
            <a:spLocks noGrp="1"/>
          </p:cNvSpPr>
          <p:nvPr>
            <p:ph type="dt" sz="half" idx="10"/>
          </p:nvPr>
        </p:nvSpPr>
        <p:spPr/>
        <p:txBody>
          <a:bodyPr/>
          <a:lstStyle>
            <a:lvl1pPr>
              <a:defRPr/>
            </a:lvl1pPr>
          </a:lstStyle>
          <a:p>
            <a:pPr>
              <a:defRPr/>
            </a:pPr>
            <a:endParaRPr lang="en-US"/>
          </a:p>
        </p:txBody>
      </p:sp>
      <p:sp>
        <p:nvSpPr>
          <p:cNvPr id="6" name="9 Altbilgi Yer Tutucusu"/>
          <p:cNvSpPr>
            <a:spLocks noGrp="1"/>
          </p:cNvSpPr>
          <p:nvPr>
            <p:ph type="ftr" sz="quarter" idx="11"/>
          </p:nvPr>
        </p:nvSpPr>
        <p:spPr/>
        <p:txBody>
          <a:bodyPr/>
          <a:lstStyle>
            <a:lvl1pPr>
              <a:defRPr/>
            </a:lvl1pPr>
          </a:lstStyle>
          <a:p>
            <a:pPr>
              <a:defRPr/>
            </a:pPr>
            <a:endParaRPr lang="en-US"/>
          </a:p>
        </p:txBody>
      </p:sp>
      <p:sp>
        <p:nvSpPr>
          <p:cNvPr id="7" name="21 Slayt Numarası Yer Tutucusu"/>
          <p:cNvSpPr>
            <a:spLocks noGrp="1"/>
          </p:cNvSpPr>
          <p:nvPr>
            <p:ph type="sldNum" sz="quarter" idx="12"/>
          </p:nvPr>
        </p:nvSpPr>
        <p:spPr/>
        <p:txBody>
          <a:bodyPr/>
          <a:lstStyle>
            <a:lvl1pPr>
              <a:defRPr/>
            </a:lvl1pPr>
          </a:lstStyle>
          <a:p>
            <a:pPr>
              <a:defRPr/>
            </a:pPr>
            <a:fld id="{97843504-BD8B-4A2C-BD9F-2152B99C5C8D}" type="slidenum">
              <a:rPr lang="en-US"/>
              <a:pPr>
                <a:defRPr/>
              </a:pPr>
              <a:t>‹#›</a:t>
            </a:fld>
            <a:endParaRPr lang="en-US"/>
          </a:p>
        </p:txBody>
      </p:sp>
    </p:spTree>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5" name="4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2575" eaLnBrk="1" hangingPunct="1">
              <a:lnSpc>
                <a:spcPts val="3000"/>
              </a:lnSpc>
              <a:spcBef>
                <a:spcPts val="600"/>
              </a:spcBef>
              <a:buClr>
                <a:schemeClr val="accent1"/>
              </a:buClr>
              <a:buSzPct val="80000"/>
              <a:buFont typeface="Wingdings 2" pitchFamily="18" charset="2"/>
              <a:buNone/>
              <a:defRPr/>
            </a:pPr>
            <a:endParaRPr lang="en-US" sz="3200">
              <a:latin typeface="Gill Sans MT" pitchFamily="34" charset="0"/>
            </a:endParaRPr>
          </a:p>
        </p:txBody>
      </p:sp>
      <p:sp>
        <p:nvSpPr>
          <p:cNvPr id="6" name="5 Akış Çizelgesi: İşlem"/>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7" name="6 Akış Çizelgesi: İşlem"/>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tr-TR" smtClean="0"/>
              <a:t>Asıl başlık stili için tıklatın</a:t>
            </a:r>
            <a:endParaRPr lang="en-US"/>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tr-TR" noProof="0" smtClean="0"/>
              <a:t>Resim eklemek için simgeyi tıklatın</a:t>
            </a:r>
            <a:endParaRPr lang="en-US" noProof="0"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tr-TR" smtClean="0"/>
              <a:t>Asıl metin stillerini düzenlemek için tıklatın</a:t>
            </a:r>
          </a:p>
        </p:txBody>
      </p:sp>
      <p:sp>
        <p:nvSpPr>
          <p:cNvPr id="8" name="4 Veri Yer Tutucusu"/>
          <p:cNvSpPr>
            <a:spLocks noGrp="1"/>
          </p:cNvSpPr>
          <p:nvPr>
            <p:ph type="dt" sz="half" idx="10"/>
          </p:nvPr>
        </p:nvSpPr>
        <p:spPr/>
        <p:txBody>
          <a:bodyPr/>
          <a:lstStyle>
            <a:lvl1pPr>
              <a:defRPr/>
            </a:lvl1pPr>
          </a:lstStyle>
          <a:p>
            <a:pPr>
              <a:defRPr/>
            </a:pPr>
            <a:endParaRPr lang="en-US"/>
          </a:p>
        </p:txBody>
      </p:sp>
      <p:sp>
        <p:nvSpPr>
          <p:cNvPr id="9" name="5 Altbilgi Yer Tutucusu"/>
          <p:cNvSpPr>
            <a:spLocks noGrp="1"/>
          </p:cNvSpPr>
          <p:nvPr>
            <p:ph type="ftr" sz="quarter" idx="11"/>
          </p:nvPr>
        </p:nvSpPr>
        <p:spPr/>
        <p:txBody>
          <a:bodyPr/>
          <a:lstStyle>
            <a:lvl1pPr>
              <a:defRPr/>
            </a:lvl1pPr>
          </a:lstStyle>
          <a:p>
            <a:pPr>
              <a:defRPr/>
            </a:pPr>
            <a:endParaRPr lang="en-US"/>
          </a:p>
        </p:txBody>
      </p:sp>
      <p:sp>
        <p:nvSpPr>
          <p:cNvPr id="10" name="6 Slayt Numarası Yer Tutucusu"/>
          <p:cNvSpPr>
            <a:spLocks noGrp="1"/>
          </p:cNvSpPr>
          <p:nvPr>
            <p:ph type="sldNum" sz="quarter" idx="12"/>
          </p:nvPr>
        </p:nvSpPr>
        <p:spPr/>
        <p:txBody>
          <a:bodyPr/>
          <a:lstStyle>
            <a:lvl1pPr>
              <a:defRPr/>
            </a:lvl1pPr>
          </a:lstStyle>
          <a:p>
            <a:pPr>
              <a:defRPr/>
            </a:pPr>
            <a:fld id="{1BD51B80-5F67-4507-8AB0-B72B5DD4EF13}" type="slidenum">
              <a:rPr lang="en-US"/>
              <a:pPr>
                <a:defRPr/>
              </a:pPr>
              <a:t>‹#›</a:t>
            </a:fld>
            <a:endParaRPr lang="en-US"/>
          </a:p>
        </p:txBody>
      </p:sp>
    </p:spTree>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6 Pasta"/>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hangingPunct="1">
              <a:defRPr/>
            </a:pPr>
            <a:endParaRPr lang="en-US"/>
          </a:p>
        </p:txBody>
      </p:sp>
      <p:sp>
        <p:nvSpPr>
          <p:cNvPr id="8" name="7 Oval"/>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12" name="11 Dikdörtgen"/>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sp>
        <p:nvSpPr>
          <p:cNvPr id="5" name="4 Başlık Yer Tutucusu"/>
          <p:cNvSpPr>
            <a:spLocks noGrp="1"/>
          </p:cNvSpPr>
          <p:nvPr>
            <p:ph type="title"/>
          </p:nvPr>
        </p:nvSpPr>
        <p:spPr>
          <a:xfrm>
            <a:off x="1435100" y="274638"/>
            <a:ext cx="7499350"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tr-TR" smtClean="0"/>
              <a:t>Asıl başlık stili için tıklatın</a:t>
            </a:r>
            <a:endParaRPr lang="en-US" smtClean="0"/>
          </a:p>
        </p:txBody>
      </p:sp>
      <p:sp>
        <p:nvSpPr>
          <p:cNvPr id="1033" name="8 Metin Yer Tutucusu"/>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24" name="23 Veri Yer Tutucusu"/>
          <p:cNvSpPr>
            <a:spLocks noGrp="1"/>
          </p:cNvSpPr>
          <p:nvPr>
            <p:ph type="dt" sz="half" idx="2"/>
          </p:nvPr>
        </p:nvSpPr>
        <p:spPr>
          <a:xfrm>
            <a:off x="3581400" y="6305550"/>
            <a:ext cx="2133600" cy="47625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solidFill>
                  <a:srgbClr val="B5A788"/>
                </a:solidFill>
              </a:defRPr>
            </a:lvl1pPr>
          </a:lstStyle>
          <a:p>
            <a:pPr>
              <a:defRPr/>
            </a:pPr>
            <a:endParaRPr lang="en-US"/>
          </a:p>
        </p:txBody>
      </p:sp>
      <p:sp>
        <p:nvSpPr>
          <p:cNvPr id="10" name="9 Altbilgi Yer Tutucusu"/>
          <p:cNvSpPr>
            <a:spLocks noGrp="1"/>
          </p:cNvSpPr>
          <p:nvPr>
            <p:ph type="ftr" sz="quarter" idx="3"/>
          </p:nvPr>
        </p:nvSpPr>
        <p:spPr>
          <a:xfrm>
            <a:off x="5715000" y="6305550"/>
            <a:ext cx="2895600" cy="476250"/>
          </a:xfrm>
          <a:prstGeom prst="rect">
            <a:avLst/>
          </a:prstGeom>
        </p:spPr>
        <p:txBody>
          <a:bodyPr vert="horz" wrap="square" lIns="91440" tIns="45720" rIns="91440" bIns="45720" numCol="1" anchor="b" anchorCtr="0" compatLnSpc="1">
            <a:prstTxWarp prst="textNoShape">
              <a:avLst/>
            </a:prstTxWarp>
          </a:bodyPr>
          <a:lstStyle>
            <a:lvl1pPr eaLnBrk="1" hangingPunct="1">
              <a:defRPr sz="1200">
                <a:solidFill>
                  <a:srgbClr val="B5A788"/>
                </a:solidFill>
              </a:defRPr>
            </a:lvl1pPr>
          </a:lstStyle>
          <a:p>
            <a:pPr>
              <a:defRPr/>
            </a:pPr>
            <a:endParaRPr lang="en-US"/>
          </a:p>
        </p:txBody>
      </p:sp>
      <p:sp>
        <p:nvSpPr>
          <p:cNvPr id="22" name="21 Slayt Numarası Yer Tutucusu"/>
          <p:cNvSpPr>
            <a:spLocks noGrp="1"/>
          </p:cNvSpPr>
          <p:nvPr>
            <p:ph type="sldNum" sz="quarter" idx="4"/>
          </p:nvPr>
        </p:nvSpPr>
        <p:spPr>
          <a:xfrm>
            <a:off x="8613775" y="6305550"/>
            <a:ext cx="457200" cy="476250"/>
          </a:xfrm>
          <a:prstGeom prst="rect">
            <a:avLst/>
          </a:prstGeom>
        </p:spPr>
        <p:txBody>
          <a:bodyPr vert="horz" wrap="square" lIns="91440" tIns="45720" rIns="91440" bIns="45720" numCol="1" anchor="b" anchorCtr="0" compatLnSpc="1">
            <a:prstTxWarp prst="textNoShape">
              <a:avLst/>
            </a:prstTxWarp>
          </a:bodyPr>
          <a:lstStyle>
            <a:lvl1pPr algn="ctr" eaLnBrk="1" hangingPunct="1">
              <a:defRPr sz="1200">
                <a:solidFill>
                  <a:srgbClr val="B5A788"/>
                </a:solidFill>
              </a:defRPr>
            </a:lvl1pPr>
          </a:lstStyle>
          <a:p>
            <a:pPr>
              <a:defRPr/>
            </a:pPr>
            <a:fld id="{A66E7FA1-5B8F-41D5-80BF-26E37CAFB504}" type="slidenum">
              <a:rPr lang="en-US"/>
              <a:pPr>
                <a:defRPr/>
              </a:pPr>
              <a:t>‹#›</a:t>
            </a:fld>
            <a:endParaRPr lang="en-US"/>
          </a:p>
        </p:txBody>
      </p:sp>
      <p:sp>
        <p:nvSpPr>
          <p:cNvPr id="15" name="14 Dikdörtgen"/>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spTree>
  </p:cSld>
  <p:clrMap bg1="lt1" tx1="dk1" bg2="lt2" tx2="dk2" accent1="accent1" accent2="accent2" accent3="accent3" accent4="accent4" accent5="accent5" accent6="accent6" hlink="hlink" folHlink="folHlink"/>
  <p:sldLayoutIdLst>
    <p:sldLayoutId id="2147485052" r:id="rId1"/>
    <p:sldLayoutId id="2147485045" r:id="rId2"/>
    <p:sldLayoutId id="2147485053" r:id="rId3"/>
    <p:sldLayoutId id="2147485046" r:id="rId4"/>
    <p:sldLayoutId id="2147485047" r:id="rId5"/>
    <p:sldLayoutId id="2147485048" r:id="rId6"/>
    <p:sldLayoutId id="2147485054" r:id="rId7"/>
    <p:sldLayoutId id="2147485049" r:id="rId8"/>
    <p:sldLayoutId id="2147485055" r:id="rId9"/>
    <p:sldLayoutId id="2147485050" r:id="rId10"/>
    <p:sldLayoutId id="2147485051" r:id="rId11"/>
    <p:sldLayoutId id="2147485056" r:id="rId12"/>
  </p:sldLayoutIdLst>
  <p:transition spd="slow">
    <p:wipe dir="r"/>
  </p:transition>
  <p:timing>
    <p:tnLst>
      <p:par>
        <p:cTn id="1" dur="indefinite" restart="never" nodeType="tmRoot"/>
      </p:par>
    </p:tnLst>
  </p:timing>
  <p:hf hdr="0" ftr="0" dt="0"/>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7 Resim" descr="powerpoint3.jpg"/>
          <p:cNvPicPr>
            <a:picLocks noChangeAspect="1"/>
          </p:cNvPicPr>
          <p:nvPr/>
        </p:nvPicPr>
        <p:blipFill>
          <a:blip r:embed="rId14"/>
          <a:srcRect/>
          <a:stretch>
            <a:fillRect/>
          </a:stretch>
        </p:blipFill>
        <p:spPr bwMode="auto">
          <a:xfrm>
            <a:off x="0" y="0"/>
            <a:ext cx="9144000" cy="6858000"/>
          </a:xfrm>
          <a:prstGeom prst="rect">
            <a:avLst/>
          </a:prstGeom>
          <a:noFill/>
          <a:ln w="9525">
            <a:noFill/>
            <a:miter lim="800000"/>
            <a:headEnd/>
            <a:tailEnd/>
          </a:ln>
        </p:spPr>
      </p:pic>
      <p:sp>
        <p:nvSpPr>
          <p:cNvPr id="2051" name="1 Başlık Yer Tutucusu"/>
          <p:cNvSpPr>
            <a:spLocks noGrp="1"/>
          </p:cNvSpPr>
          <p:nvPr>
            <p:ph type="title"/>
          </p:nvPr>
        </p:nvSpPr>
        <p:spPr bwMode="auto">
          <a:xfrm>
            <a:off x="468313" y="0"/>
            <a:ext cx="8229600" cy="9080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2052"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defRPr>
            </a:lvl1pPr>
          </a:lstStyle>
          <a:p>
            <a:pPr>
              <a:defRPr/>
            </a:pPr>
            <a:r>
              <a:rPr lang="tr-TR"/>
              <a:t>05.09.2011</a:t>
            </a: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defRPr>
            </a:lvl1pPr>
          </a:lstStyle>
          <a:p>
            <a:pPr>
              <a:defRPr/>
            </a:pPr>
            <a:r>
              <a:rPr lang="tr-TR"/>
              <a:t>Strateji Geliştirme Başkanlığı İstatistik ve Bilgi Sistemleri Dairesi Başkanlığı</a:t>
            </a: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mn-lt"/>
              </a:defRPr>
            </a:lvl1pPr>
          </a:lstStyle>
          <a:p>
            <a:pPr>
              <a:defRPr/>
            </a:pPr>
            <a:fld id="{4E754D0D-2789-44DF-86F5-CF0E11C56057}"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5057" r:id="rId1"/>
    <p:sldLayoutId id="2147485058" r:id="rId2"/>
    <p:sldLayoutId id="2147485059" r:id="rId3"/>
    <p:sldLayoutId id="2147485060" r:id="rId4"/>
    <p:sldLayoutId id="2147485061" r:id="rId5"/>
    <p:sldLayoutId id="2147485062" r:id="rId6"/>
    <p:sldLayoutId id="2147485063" r:id="rId7"/>
    <p:sldLayoutId id="2147485064" r:id="rId8"/>
    <p:sldLayoutId id="2147485065" r:id="rId9"/>
    <p:sldLayoutId id="2147485066" r:id="rId10"/>
    <p:sldLayoutId id="2147485067" r:id="rId11"/>
    <p:sldLayoutId id="2147485068" r:id="rId12"/>
  </p:sldLayoutIdLst>
  <p:hf hdr="0" dt="0"/>
  <p:txStyles>
    <p:titleStyle>
      <a:lvl1pPr algn="ctr" rtl="0" eaLnBrk="0" fontAlgn="base" hangingPunct="0">
        <a:spcBef>
          <a:spcPct val="0"/>
        </a:spcBef>
        <a:spcAft>
          <a:spcPct val="0"/>
        </a:spcAft>
        <a:defRPr sz="4400" kern="12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Calibri" pitchFamily="34" charset="0"/>
        </a:defRPr>
      </a:lvl2pPr>
      <a:lvl3pPr algn="ctr" rtl="0" eaLnBrk="0" fontAlgn="base" hangingPunct="0">
        <a:spcBef>
          <a:spcPct val="0"/>
        </a:spcBef>
        <a:spcAft>
          <a:spcPct val="0"/>
        </a:spcAft>
        <a:defRPr sz="4400">
          <a:solidFill>
            <a:schemeClr val="bg1"/>
          </a:solidFill>
          <a:latin typeface="Calibri" pitchFamily="34" charset="0"/>
        </a:defRPr>
      </a:lvl3pPr>
      <a:lvl4pPr algn="ctr" rtl="0" eaLnBrk="0" fontAlgn="base" hangingPunct="0">
        <a:spcBef>
          <a:spcPct val="0"/>
        </a:spcBef>
        <a:spcAft>
          <a:spcPct val="0"/>
        </a:spcAft>
        <a:defRPr sz="4400">
          <a:solidFill>
            <a:schemeClr val="bg1"/>
          </a:solidFill>
          <a:latin typeface="Calibri" pitchFamily="34" charset="0"/>
        </a:defRPr>
      </a:lvl4pPr>
      <a:lvl5pPr algn="ctr" rtl="0" eaLnBrk="0" fontAlgn="base" hangingPunct="0">
        <a:spcBef>
          <a:spcPct val="0"/>
        </a:spcBef>
        <a:spcAft>
          <a:spcPct val="0"/>
        </a:spcAft>
        <a:defRPr sz="4400">
          <a:solidFill>
            <a:schemeClr val="bg1"/>
          </a:solidFill>
          <a:latin typeface="Calibri" pitchFamily="34" charset="0"/>
        </a:defRPr>
      </a:lvl5pPr>
      <a:lvl6pPr marL="457200" algn="ctr" rtl="0" eaLnBrk="1" fontAlgn="base" hangingPunct="1">
        <a:spcBef>
          <a:spcPct val="0"/>
        </a:spcBef>
        <a:spcAft>
          <a:spcPct val="0"/>
        </a:spcAft>
        <a:defRPr sz="4400">
          <a:solidFill>
            <a:schemeClr val="bg1"/>
          </a:solidFill>
          <a:latin typeface="Calibri" pitchFamily="34" charset="0"/>
        </a:defRPr>
      </a:lvl6pPr>
      <a:lvl7pPr marL="914400" algn="ctr" rtl="0" eaLnBrk="1" fontAlgn="base" hangingPunct="1">
        <a:spcBef>
          <a:spcPct val="0"/>
        </a:spcBef>
        <a:spcAft>
          <a:spcPct val="0"/>
        </a:spcAft>
        <a:defRPr sz="4400">
          <a:solidFill>
            <a:schemeClr val="bg1"/>
          </a:solidFill>
          <a:latin typeface="Calibri" pitchFamily="34" charset="0"/>
        </a:defRPr>
      </a:lvl7pPr>
      <a:lvl8pPr marL="1371600" algn="ctr" rtl="0" eaLnBrk="1" fontAlgn="base" hangingPunct="1">
        <a:spcBef>
          <a:spcPct val="0"/>
        </a:spcBef>
        <a:spcAft>
          <a:spcPct val="0"/>
        </a:spcAft>
        <a:defRPr sz="4400">
          <a:solidFill>
            <a:schemeClr val="bg1"/>
          </a:solidFill>
          <a:latin typeface="Calibri" pitchFamily="34" charset="0"/>
        </a:defRPr>
      </a:lvl8pPr>
      <a:lvl9pPr marL="1828800" algn="ctr" rtl="0" eaLnBrk="1" fontAlgn="base" hangingPunct="1">
        <a:spcBef>
          <a:spcPct val="0"/>
        </a:spcBef>
        <a:spcAft>
          <a:spcPct val="0"/>
        </a:spcAft>
        <a:defRPr sz="4400">
          <a:solidFill>
            <a:schemeClr val="bg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hyperlink" Target="http://www.tuik.gov.tr/takvim/tkvim.zul" TargetMode="Externa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gb.meb.gov.tr/www/resmi-istatistikler/icerik/64" TargetMode="Externa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3 Başlık"/>
          <p:cNvSpPr>
            <a:spLocks noGrp="1"/>
          </p:cNvSpPr>
          <p:nvPr>
            <p:ph type="ctrTitle"/>
          </p:nvPr>
        </p:nvSpPr>
        <p:spPr>
          <a:xfrm>
            <a:off x="5651500" y="3200400"/>
            <a:ext cx="3797300" cy="1981200"/>
          </a:xfrm>
        </p:spPr>
        <p:txBody>
          <a:bodyPr/>
          <a:lstStyle/>
          <a:p>
            <a:pPr marL="342900" indent="-342900" defTabSz="1028700">
              <a:spcBef>
                <a:spcPct val="20000"/>
              </a:spcBef>
              <a:defRPr/>
            </a:pPr>
            <a:r>
              <a:rPr lang="tr-TR" sz="1800" b="1" dirty="0" smtClean="0">
                <a:solidFill>
                  <a:schemeClr val="tx1"/>
                </a:solidFill>
                <a:latin typeface="Arial" charset="0"/>
                <a:cs typeface="Arial" charset="0"/>
              </a:rPr>
              <a:t>  </a:t>
            </a:r>
            <a:r>
              <a:rPr lang="tr-TR" sz="1800" b="1" dirty="0" smtClean="0">
                <a:solidFill>
                  <a:schemeClr val="bg1"/>
                </a:solidFill>
                <a:latin typeface="Arial" charset="0"/>
                <a:cs typeface="Arial" charset="0"/>
              </a:rPr>
              <a:t>Strateji Geliştirme Başkanlığı</a:t>
            </a:r>
            <a:br>
              <a:rPr lang="tr-TR" sz="1800" b="1" dirty="0" smtClean="0">
                <a:solidFill>
                  <a:schemeClr val="bg1"/>
                </a:solidFill>
                <a:latin typeface="Arial" charset="0"/>
                <a:cs typeface="Arial" charset="0"/>
              </a:rPr>
            </a:br>
            <a:r>
              <a:rPr lang="tr-TR" sz="1800" b="1" dirty="0" smtClean="0">
                <a:solidFill>
                  <a:schemeClr val="bg1"/>
                </a:solidFill>
                <a:latin typeface="Arial" charset="0"/>
                <a:cs typeface="Arial" charset="0"/>
              </a:rPr>
              <a:t/>
            </a:r>
            <a:br>
              <a:rPr lang="tr-TR" sz="1800" b="1" dirty="0" smtClean="0">
                <a:solidFill>
                  <a:schemeClr val="bg1"/>
                </a:solidFill>
                <a:latin typeface="Arial" charset="0"/>
                <a:cs typeface="Arial" charset="0"/>
              </a:rPr>
            </a:br>
            <a:r>
              <a:rPr lang="tr-TR" sz="1400" b="1" dirty="0" smtClean="0">
                <a:solidFill>
                  <a:schemeClr val="bg1"/>
                </a:solidFill>
                <a:latin typeface="Arial" charset="0"/>
                <a:cs typeface="Arial" charset="0"/>
              </a:rPr>
              <a:t>İstatistik ve Bilgi Sistemleri Grup Başkanlığı</a:t>
            </a:r>
            <a:endParaRPr lang="tr-TR" sz="1800" b="1" dirty="0" smtClean="0">
              <a:solidFill>
                <a:schemeClr val="tx1"/>
              </a:solidFill>
              <a:latin typeface="Arial" charset="0"/>
              <a:cs typeface="Arial"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10</a:t>
            </a:fld>
            <a:endParaRPr lang="tr-TR"/>
          </a:p>
        </p:txBody>
      </p:sp>
      <p:pic>
        <p:nvPicPr>
          <p:cNvPr id="56322" name="Picture 2"/>
          <p:cNvPicPr>
            <a:picLocks noChangeAspect="1" noChangeArrowheads="1"/>
          </p:cNvPicPr>
          <p:nvPr/>
        </p:nvPicPr>
        <p:blipFill>
          <a:blip r:embed="rId2">
            <a:lum bright="-10000" contrast="20000"/>
          </a:blip>
          <a:srcRect/>
          <a:stretch>
            <a:fillRect/>
          </a:stretch>
        </p:blipFill>
        <p:spPr bwMode="auto">
          <a:xfrm>
            <a:off x="152400" y="1066801"/>
            <a:ext cx="8991600" cy="49529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r>
              <a:rPr lang="tr-TR" sz="2800" dirty="0" smtClean="0"/>
              <a:t>Milli Eğitim İstatistikleri Örgün Eğitim 2013-2014  </a:t>
            </a:r>
          </a:p>
          <a:p>
            <a:endParaRPr lang="tr-TR" dirty="0" smtClean="0"/>
          </a:p>
          <a:p>
            <a:pPr>
              <a:buNone/>
            </a:pPr>
            <a:r>
              <a:rPr lang="tr-TR" dirty="0" smtClean="0"/>
              <a:t>        14 Mart 2014 tarihinde yayınlanacaktır</a:t>
            </a:r>
            <a:endParaRPr lang="tr-TR" dirty="0"/>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11</a:t>
            </a:fld>
            <a:endParaRPr lang="tr-T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066800"/>
            <a:ext cx="8229600" cy="5334000"/>
          </a:xfrm>
        </p:spPr>
        <p:txBody>
          <a:bodyPr/>
          <a:lstStyle/>
          <a:p>
            <a:r>
              <a:rPr lang="tr-TR" sz="2400" dirty="0" smtClean="0"/>
              <a:t>Cinsiyet Oranı</a:t>
            </a:r>
          </a:p>
          <a:p>
            <a:r>
              <a:rPr lang="tr-TR" sz="2400" dirty="0" smtClean="0"/>
              <a:t>Okullaşma Oranları (Brüt / Net )</a:t>
            </a:r>
          </a:p>
          <a:p>
            <a:r>
              <a:rPr lang="tr-TR" sz="2400" dirty="0" smtClean="0"/>
              <a:t>Derslik Başına Düşen Öğrenci Sayısı</a:t>
            </a:r>
          </a:p>
          <a:p>
            <a:r>
              <a:rPr lang="tr-TR" sz="2400" dirty="0" smtClean="0"/>
              <a:t>Öğretmen Başına Düşen Öğrenci Sayısı</a:t>
            </a:r>
          </a:p>
          <a:p>
            <a:r>
              <a:rPr lang="tr-TR" sz="2400" dirty="0" smtClean="0"/>
              <a:t>Okul Başına Düşen Öğrenci Sayısı</a:t>
            </a:r>
          </a:p>
          <a:p>
            <a:r>
              <a:rPr lang="tr-TR" sz="2400" dirty="0" smtClean="0"/>
              <a:t>Şube Başına Düşen Öğrenci Sayısı</a:t>
            </a:r>
          </a:p>
          <a:p>
            <a:r>
              <a:rPr lang="tr-TR" sz="2400" dirty="0" smtClean="0"/>
              <a:t>Yeni kayıt Oranı</a:t>
            </a:r>
          </a:p>
          <a:p>
            <a:r>
              <a:rPr lang="tr-TR" sz="2400" dirty="0" smtClean="0"/>
              <a:t>Mezun öğrenci Oranı </a:t>
            </a:r>
          </a:p>
          <a:p>
            <a:r>
              <a:rPr lang="tr-TR" sz="2400" dirty="0" smtClean="0"/>
              <a:t>Ortaöğretimde Mesleki Teknik Eğitimin payı  </a:t>
            </a:r>
          </a:p>
          <a:p>
            <a:r>
              <a:rPr lang="tr-TR" sz="2400" dirty="0" smtClean="0"/>
              <a:t>Özel eğitimin payı</a:t>
            </a:r>
          </a:p>
          <a:p>
            <a:r>
              <a:rPr lang="tr-TR" sz="2400" dirty="0" smtClean="0"/>
              <a:t>Okuma yazma bilmeyenlerin oranı (TÜİK)</a:t>
            </a:r>
            <a:endParaRPr lang="tr-TR" sz="2400" dirty="0"/>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12</a:t>
            </a:fld>
            <a:endParaRPr lang="tr-TR"/>
          </a:p>
        </p:txBody>
      </p:sp>
      <p:sp>
        <p:nvSpPr>
          <p:cNvPr id="6" name="1 Başlık"/>
          <p:cNvSpPr txBox="1">
            <a:spLocks/>
          </p:cNvSpPr>
          <p:nvPr/>
        </p:nvSpPr>
        <p:spPr bwMode="auto">
          <a:xfrm>
            <a:off x="914399" y="0"/>
            <a:ext cx="7696201" cy="9080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tr-TR" sz="2800" b="0" i="0" u="none" strike="noStrike" kern="1200" cap="none" spc="0" normalizeH="0" baseline="0" noProof="0" dirty="0" smtClean="0">
                <a:ln>
                  <a:noFill/>
                </a:ln>
                <a:solidFill>
                  <a:schemeClr val="bg1"/>
                </a:solidFill>
                <a:effectLst/>
                <a:uLnTx/>
                <a:uFillTx/>
                <a:latin typeface="+mj-lt"/>
                <a:ea typeface="+mj-ea"/>
                <a:cs typeface="+mj-cs"/>
              </a:rPr>
              <a:t>Eğitim İstatistikleri yayınından elde edilebilecek bazı Ulusal Eğitim Göstergeleri</a:t>
            </a:r>
            <a:endParaRPr kumimoji="0" lang="tr-TR" sz="28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066800"/>
            <a:ext cx="8229600" cy="5059363"/>
          </a:xfrm>
        </p:spPr>
        <p:txBody>
          <a:bodyPr/>
          <a:lstStyle/>
          <a:p>
            <a:pPr>
              <a:buNone/>
            </a:pPr>
            <a:r>
              <a:rPr lang="tr-TR" sz="2400" dirty="0" smtClean="0"/>
              <a:t>     Teorik Yaş :</a:t>
            </a:r>
          </a:p>
          <a:p>
            <a:pPr>
              <a:buNone/>
            </a:pPr>
            <a:r>
              <a:rPr lang="tr-TR" sz="2400" dirty="0" smtClean="0"/>
              <a:t>     Öğrencilerin bitirdiği yaş temel alınarak;                                  okul öncesinde teorik yaş 3-5,      ilköğretimde teorik yaş 6-13, ortaöğretimde teorik yaş 14-17,  yükseköğretimde teorik </a:t>
            </a:r>
            <a:r>
              <a:rPr lang="nn-NO" sz="2400" dirty="0" smtClean="0"/>
              <a:t>yaş 18-22 olarak kabul edilmiştir.</a:t>
            </a:r>
            <a:endParaRPr lang="tr-TR" sz="2400" dirty="0" smtClean="0"/>
          </a:p>
          <a:p>
            <a:pPr>
              <a:buNone/>
            </a:pPr>
            <a:endParaRPr lang="tr-TR" sz="2400" b="1" dirty="0" smtClean="0"/>
          </a:p>
          <a:p>
            <a:pPr>
              <a:buNone/>
            </a:pPr>
            <a:r>
              <a:rPr lang="tr-TR" sz="2400" b="1" dirty="0" smtClean="0"/>
              <a:t>      </a:t>
            </a:r>
            <a:r>
              <a:rPr lang="tr-TR" sz="2400" dirty="0" smtClean="0"/>
              <a:t>Teorik yaş grubu toplam nüfusu : </a:t>
            </a:r>
          </a:p>
          <a:p>
            <a:pPr>
              <a:buNone/>
            </a:pPr>
            <a:r>
              <a:rPr lang="tr-TR" sz="2400" dirty="0" smtClean="0"/>
              <a:t>      Her yılın ocak ayında bir önceki yılın son günü itibari ile yayınlanan Adrese Dayalı Nüfus Kayıt Sisteminden alınmaktadır.</a:t>
            </a:r>
            <a:endParaRPr lang="tr-TR" sz="2400" b="1" dirty="0" smtClean="0"/>
          </a:p>
          <a:p>
            <a:endParaRPr lang="tr-TR" sz="2400" b="1" dirty="0" smtClean="0"/>
          </a:p>
          <a:p>
            <a:endParaRPr lang="tr-TR" sz="2400" dirty="0"/>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13</a:t>
            </a:fld>
            <a:endParaRPr lang="tr-TR"/>
          </a:p>
        </p:txBody>
      </p:sp>
      <p:sp>
        <p:nvSpPr>
          <p:cNvPr id="6" name="1 Başlık"/>
          <p:cNvSpPr txBox="1">
            <a:spLocks/>
          </p:cNvSpPr>
          <p:nvPr/>
        </p:nvSpPr>
        <p:spPr bwMode="auto">
          <a:xfrm>
            <a:off x="914399" y="0"/>
            <a:ext cx="7696201" cy="9080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tr-TR" sz="2800" b="0" i="0" u="none" strike="noStrike" kern="1200" cap="none" spc="0" normalizeH="0" baseline="0" noProof="0" dirty="0" smtClean="0">
                <a:ln>
                  <a:noFill/>
                </a:ln>
                <a:solidFill>
                  <a:schemeClr val="bg1"/>
                </a:solidFill>
                <a:effectLst/>
                <a:uLnTx/>
                <a:uFillTx/>
                <a:latin typeface="+mj-lt"/>
                <a:ea typeface="+mj-ea"/>
                <a:cs typeface="+mj-cs"/>
              </a:rPr>
              <a:t>Okullaşma Oranları</a:t>
            </a:r>
            <a:r>
              <a:rPr kumimoji="0" lang="tr-TR" sz="2800" b="0" i="0" u="none" strike="noStrike" kern="1200" cap="none" spc="0" normalizeH="0" noProof="0" dirty="0" smtClean="0">
                <a:ln>
                  <a:noFill/>
                </a:ln>
                <a:solidFill>
                  <a:schemeClr val="bg1"/>
                </a:solidFill>
                <a:effectLst/>
                <a:uLnTx/>
                <a:uFillTx/>
                <a:latin typeface="+mj-lt"/>
                <a:ea typeface="+mj-ea"/>
                <a:cs typeface="+mj-cs"/>
              </a:rPr>
              <a:t> nedir , nasıl hesaplanır ?</a:t>
            </a:r>
            <a:endParaRPr kumimoji="0" lang="tr-TR" sz="28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219200"/>
            <a:ext cx="8229600" cy="4906963"/>
          </a:xfrm>
        </p:spPr>
        <p:txBody>
          <a:bodyPr/>
          <a:lstStyle/>
          <a:p>
            <a:r>
              <a:rPr lang="tr-TR" sz="2400" b="1" dirty="0" smtClean="0"/>
              <a:t>Brüt Okullaşma Oranı</a:t>
            </a:r>
          </a:p>
          <a:p>
            <a:pPr>
              <a:buNone/>
            </a:pPr>
            <a:r>
              <a:rPr lang="tr-TR" sz="2400" dirty="0" smtClean="0"/>
              <a:t>     </a:t>
            </a:r>
            <a:r>
              <a:rPr lang="tr-TR" sz="2800" dirty="0" smtClean="0"/>
              <a:t>İlgili öğrenim türündeki tüm öğrencilerin, ait olduğu öğrenim türündeki teorik yaş grubunda bulunan toplam nüfusa bölünmesi ile elde edilir.</a:t>
            </a:r>
            <a:endParaRPr lang="tr-TR" sz="2400" dirty="0" smtClean="0"/>
          </a:p>
          <a:p>
            <a:pPr>
              <a:buNone/>
            </a:pPr>
            <a:r>
              <a:rPr lang="tr-TR" sz="2400" dirty="0" smtClean="0"/>
              <a:t>     A: Toplam öğrenci sayısı</a:t>
            </a:r>
          </a:p>
          <a:p>
            <a:pPr>
              <a:buNone/>
            </a:pPr>
            <a:r>
              <a:rPr lang="tr-TR" sz="2400" dirty="0" smtClean="0"/>
              <a:t>     B: Teorik yaş grubundaki toplam nüfus</a:t>
            </a:r>
          </a:p>
          <a:p>
            <a:pPr>
              <a:buNone/>
            </a:pPr>
            <a:r>
              <a:rPr lang="tr-TR" sz="2400" dirty="0" smtClean="0"/>
              <a:t>     </a:t>
            </a:r>
            <a:r>
              <a:rPr lang="tr-TR" sz="2400" b="1" dirty="0" smtClean="0">
                <a:solidFill>
                  <a:srgbClr val="FF0000"/>
                </a:solidFill>
              </a:rPr>
              <a:t>Brüt okullaşma oranı = ( A / B ) x 100</a:t>
            </a:r>
          </a:p>
          <a:p>
            <a:endParaRPr lang="tr-TR" sz="2400" dirty="0" smtClean="0"/>
          </a:p>
          <a:p>
            <a:pPr>
              <a:buNone/>
            </a:pPr>
            <a:r>
              <a:rPr lang="tr-TR" sz="2400" dirty="0" smtClean="0"/>
              <a:t>                                                             </a:t>
            </a:r>
            <a:r>
              <a:rPr lang="tr-TR" sz="1600" dirty="0" smtClean="0"/>
              <a:t>Ortaöğretim toplam öğrenci sayısı </a:t>
            </a:r>
            <a:endParaRPr lang="tr-TR" sz="2400" dirty="0" smtClean="0"/>
          </a:p>
          <a:p>
            <a:pPr>
              <a:buNone/>
            </a:pPr>
            <a:r>
              <a:rPr lang="tr-TR" sz="1800" dirty="0" smtClean="0"/>
              <a:t>       Ortaöğretimde Brüt  Okullaşma Oranı =  -----------------------------------------  X  100</a:t>
            </a:r>
          </a:p>
          <a:p>
            <a:pPr>
              <a:buNone/>
            </a:pPr>
            <a:r>
              <a:rPr lang="tr-TR" sz="1800" dirty="0" smtClean="0"/>
              <a:t>                                                                                   14- 17 yaş toplam nüfus</a:t>
            </a:r>
          </a:p>
          <a:p>
            <a:pPr>
              <a:buNone/>
            </a:pPr>
            <a:endParaRPr lang="tr-TR" sz="2400" dirty="0" smtClean="0"/>
          </a:p>
          <a:p>
            <a:pPr>
              <a:buNone/>
            </a:pPr>
            <a:r>
              <a:rPr lang="tr-TR" sz="2400" dirty="0" smtClean="0"/>
              <a:t>     </a:t>
            </a:r>
            <a:endParaRPr lang="tr-TR" sz="2400" dirty="0"/>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14</a:t>
            </a:fld>
            <a:endParaRPr lang="tr-TR"/>
          </a:p>
        </p:txBody>
      </p:sp>
      <p:sp>
        <p:nvSpPr>
          <p:cNvPr id="6" name="1 Başlık"/>
          <p:cNvSpPr txBox="1">
            <a:spLocks noGrp="1"/>
          </p:cNvSpPr>
          <p:nvPr>
            <p:ph type="title"/>
          </p:nvPr>
        </p:nvSpPr>
        <p:spPr bwMode="auto">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tr-TR" sz="2800" b="0" i="0" u="none" strike="noStrike" kern="1200" cap="none" spc="0" normalizeH="0" baseline="0" noProof="0" dirty="0" smtClean="0">
                <a:ln>
                  <a:noFill/>
                </a:ln>
                <a:solidFill>
                  <a:schemeClr val="bg1"/>
                </a:solidFill>
                <a:effectLst/>
                <a:uLnTx/>
                <a:uFillTx/>
                <a:latin typeface="+mj-lt"/>
                <a:ea typeface="+mj-ea"/>
                <a:cs typeface="+mj-cs"/>
              </a:rPr>
              <a:t>Okullaşma Oranları</a:t>
            </a:r>
            <a:r>
              <a:rPr kumimoji="0" lang="tr-TR" sz="2800" b="0" i="0" u="none" strike="noStrike" kern="1200" cap="none" spc="0" normalizeH="0" noProof="0" dirty="0" smtClean="0">
                <a:ln>
                  <a:noFill/>
                </a:ln>
                <a:solidFill>
                  <a:schemeClr val="bg1"/>
                </a:solidFill>
                <a:effectLst/>
                <a:uLnTx/>
                <a:uFillTx/>
                <a:latin typeface="+mj-lt"/>
                <a:ea typeface="+mj-ea"/>
                <a:cs typeface="+mj-cs"/>
              </a:rPr>
              <a:t> nedir , nasıl hesaplanır ?</a:t>
            </a:r>
            <a:endParaRPr kumimoji="0" lang="tr-TR" sz="28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219200"/>
            <a:ext cx="8229600" cy="4906963"/>
          </a:xfrm>
        </p:spPr>
        <p:txBody>
          <a:bodyPr/>
          <a:lstStyle/>
          <a:p>
            <a:r>
              <a:rPr lang="tr-TR" sz="2400" b="1" dirty="0" smtClean="0"/>
              <a:t>Net Okullaşma Oranı</a:t>
            </a:r>
          </a:p>
          <a:p>
            <a:pPr>
              <a:buNone/>
            </a:pPr>
            <a:r>
              <a:rPr lang="tr-TR" sz="2400" dirty="0" smtClean="0"/>
              <a:t>      İlgili öğrenim türündeki teorik yaş grubunda bulunan öğrencilerin, ait olduğu öğrenim türündeki teorik yaş grubunda bulunan toplam nüfusa bölünmesi ile elde edilir.</a:t>
            </a:r>
          </a:p>
          <a:p>
            <a:pPr>
              <a:buNone/>
            </a:pPr>
            <a:r>
              <a:rPr lang="tr-TR" sz="2400" dirty="0" smtClean="0"/>
              <a:t>     A: Teorik yaş grubundaki öğrenci sayısı</a:t>
            </a:r>
          </a:p>
          <a:p>
            <a:pPr>
              <a:buNone/>
            </a:pPr>
            <a:r>
              <a:rPr lang="tr-TR" sz="2400" dirty="0" smtClean="0"/>
              <a:t>     B: Teorik yaş grubundaki toplam nüfus</a:t>
            </a:r>
          </a:p>
          <a:p>
            <a:pPr>
              <a:buNone/>
            </a:pPr>
            <a:r>
              <a:rPr lang="tr-TR" sz="2400" dirty="0" smtClean="0"/>
              <a:t>     </a:t>
            </a:r>
            <a:r>
              <a:rPr lang="tr-TR" sz="2400" b="1" dirty="0" smtClean="0"/>
              <a:t>Net okullaşma oranı = ( A / B ) x 100</a:t>
            </a:r>
          </a:p>
          <a:p>
            <a:pPr>
              <a:buNone/>
            </a:pPr>
            <a:endParaRPr lang="tr-TR" sz="2400" b="1" dirty="0" smtClean="0"/>
          </a:p>
          <a:p>
            <a:pPr>
              <a:buNone/>
            </a:pPr>
            <a:r>
              <a:rPr lang="tr-TR" sz="2400" dirty="0" smtClean="0"/>
              <a:t>                                                             </a:t>
            </a:r>
            <a:r>
              <a:rPr lang="tr-TR" sz="1600" dirty="0" smtClean="0"/>
              <a:t>Ortaöğretimde 14-17 yaş öğrenci sayısı </a:t>
            </a:r>
            <a:endParaRPr lang="tr-TR" sz="1800" dirty="0" smtClean="0"/>
          </a:p>
          <a:p>
            <a:pPr>
              <a:buNone/>
            </a:pPr>
            <a:r>
              <a:rPr lang="tr-TR" sz="1800" dirty="0" smtClean="0"/>
              <a:t>       Ortaöğretimde Net Okullaşma Oranı =  ------------------------------------------------- X  100</a:t>
            </a:r>
          </a:p>
          <a:p>
            <a:pPr>
              <a:buNone/>
            </a:pPr>
            <a:r>
              <a:rPr lang="tr-TR" sz="1800" dirty="0" smtClean="0"/>
              <a:t>                                                                                      14- 17 yaş toplam nüfus</a:t>
            </a:r>
            <a:endParaRPr lang="tr-TR" sz="1800" b="1" dirty="0" smtClean="0"/>
          </a:p>
          <a:p>
            <a:pPr>
              <a:buNone/>
            </a:pPr>
            <a:endParaRPr lang="tr-TR" sz="2400" dirty="0" smtClean="0"/>
          </a:p>
          <a:p>
            <a:pPr>
              <a:buNone/>
            </a:pPr>
            <a:r>
              <a:rPr lang="tr-TR" sz="2400" dirty="0" smtClean="0"/>
              <a:t>     </a:t>
            </a:r>
            <a:endParaRPr lang="tr-TR" sz="2400" dirty="0"/>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15</a:t>
            </a:fld>
            <a:endParaRPr lang="tr-TR"/>
          </a:p>
        </p:txBody>
      </p:sp>
      <p:sp>
        <p:nvSpPr>
          <p:cNvPr id="6" name="1 Başlık"/>
          <p:cNvSpPr txBox="1">
            <a:spLocks noGrp="1"/>
          </p:cNvSpPr>
          <p:nvPr>
            <p:ph type="title"/>
          </p:nvPr>
        </p:nvSpPr>
        <p:spPr bwMode="auto">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tr-TR" sz="2800" b="0" i="0" u="none" strike="noStrike" kern="1200" cap="none" spc="0" normalizeH="0" baseline="0" noProof="0" dirty="0" smtClean="0">
                <a:ln>
                  <a:noFill/>
                </a:ln>
                <a:solidFill>
                  <a:schemeClr val="bg1"/>
                </a:solidFill>
                <a:effectLst/>
                <a:uLnTx/>
                <a:uFillTx/>
                <a:latin typeface="+mj-lt"/>
                <a:ea typeface="+mj-ea"/>
                <a:cs typeface="+mj-cs"/>
              </a:rPr>
              <a:t>Okullaşma Oranları</a:t>
            </a:r>
            <a:r>
              <a:rPr kumimoji="0" lang="tr-TR" sz="2800" b="0" i="0" u="none" strike="noStrike" kern="1200" cap="none" spc="0" normalizeH="0" noProof="0" dirty="0" smtClean="0">
                <a:ln>
                  <a:noFill/>
                </a:ln>
                <a:solidFill>
                  <a:schemeClr val="bg1"/>
                </a:solidFill>
                <a:effectLst/>
                <a:uLnTx/>
                <a:uFillTx/>
                <a:latin typeface="+mj-lt"/>
                <a:ea typeface="+mj-ea"/>
                <a:cs typeface="+mj-cs"/>
              </a:rPr>
              <a:t> nedir , nasıl hesaplanır ?</a:t>
            </a:r>
            <a:endParaRPr kumimoji="0" lang="tr-TR" sz="2800" b="0" i="0" u="none" strike="noStrike" kern="1200" cap="none" spc="0" normalizeH="0" baseline="0" noProof="0" dirty="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066800"/>
            <a:ext cx="8229600" cy="5181600"/>
          </a:xfrm>
        </p:spPr>
        <p:txBody>
          <a:bodyPr/>
          <a:lstStyle/>
          <a:p>
            <a:r>
              <a:rPr lang="tr-TR" sz="2400" b="1" dirty="0" smtClean="0"/>
              <a:t>Cinsiyet Oranı</a:t>
            </a:r>
          </a:p>
          <a:p>
            <a:pPr algn="just">
              <a:buNone/>
            </a:pPr>
            <a:r>
              <a:rPr lang="tr-TR" sz="2400" dirty="0" smtClean="0"/>
              <a:t>     Belirli bir öğretim yılında ilgili öğretim türünün kız çocuk brüt okullaşma oranının, aynı öğretim yılında ilgili öğretim türünün erkek çocuk brüt okullaşma oranına olan göreli büyüklüğünü göstermektedir. İki farklı göstergenin (brüt okullaşma oranlarının) birbirine oranlanmasıyla yapılan hesaplamanın 100 ile çarpılmasıdır. </a:t>
            </a:r>
          </a:p>
          <a:p>
            <a:pPr algn="just">
              <a:buNone/>
            </a:pPr>
            <a:endParaRPr lang="tr-TR" sz="2400" dirty="0" smtClean="0"/>
          </a:p>
          <a:p>
            <a:pPr>
              <a:buNone/>
            </a:pPr>
            <a:r>
              <a:rPr lang="tr-TR" sz="2000" dirty="0" smtClean="0"/>
              <a:t>      (Cinsiyet oranının 100 olması okullaşmış öğrenciler içerisinde kız-erkek eşitliğini göstermekte, </a:t>
            </a:r>
          </a:p>
          <a:p>
            <a:pPr>
              <a:buNone/>
            </a:pPr>
            <a:r>
              <a:rPr lang="tr-TR" sz="2000" dirty="0" smtClean="0"/>
              <a:t>      oranın 100’ün altında olması erkek öğrenciler lehinde bir üstünlük olduğunu; </a:t>
            </a:r>
          </a:p>
          <a:p>
            <a:pPr>
              <a:buNone/>
            </a:pPr>
            <a:r>
              <a:rPr lang="tr-TR" sz="2000" dirty="0" smtClean="0"/>
              <a:t>       oranın 100’ün üzerinde  olması ise  kız öğrenciler lehinde bir üstünlük olduğunu ifade etmektedir.) </a:t>
            </a:r>
            <a:endParaRPr lang="tr-TR" sz="2000" dirty="0"/>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16</a:t>
            </a:fld>
            <a:endParaRPr lang="tr-T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81000" y="990600"/>
            <a:ext cx="8229600" cy="5181600"/>
          </a:xfrm>
        </p:spPr>
        <p:txBody>
          <a:bodyPr/>
          <a:lstStyle/>
          <a:p>
            <a:r>
              <a:rPr lang="tr-TR" sz="2000" b="1" dirty="0" smtClean="0"/>
              <a:t>Derslik Başına Düşen Öğrenci Sayısı</a:t>
            </a:r>
          </a:p>
          <a:p>
            <a:pPr>
              <a:buNone/>
            </a:pPr>
            <a:r>
              <a:rPr lang="tr-TR" sz="2000" dirty="0" smtClean="0"/>
              <a:t>      İstenilen eğitim kademesine ve İstatistikî Bölge Birimleri Sınıflaması seviyesine göre, toplam öğrenci sayısının toplam derslik sayısına bölünmesi ile elde edilen ve </a:t>
            </a:r>
            <a:r>
              <a:rPr lang="tr-TR" sz="2000" dirty="0" smtClean="0">
                <a:solidFill>
                  <a:srgbClr val="FF0000"/>
                </a:solidFill>
              </a:rPr>
              <a:t>bir derslikteki ortalama öğrenci sayısını gösteren göstergedir.</a:t>
            </a:r>
          </a:p>
          <a:p>
            <a:r>
              <a:rPr lang="tr-TR" sz="2000" b="1" dirty="0" smtClean="0"/>
              <a:t>Öğretmen Başına Düşen Öğrenci Sayısı</a:t>
            </a:r>
          </a:p>
          <a:p>
            <a:pPr>
              <a:buNone/>
            </a:pPr>
            <a:r>
              <a:rPr lang="tr-TR" sz="2000" dirty="0" smtClean="0"/>
              <a:t>      İstenilen eğitim kademesine ve İstatistikî Bölge Birimleri Sınıflaması seviyesine göre, toplam öğrenci sayısının toplam öğretmen sayısına bölünmesi ile elde edilen ve </a:t>
            </a:r>
            <a:r>
              <a:rPr lang="tr-TR" sz="2000" dirty="0" smtClean="0">
                <a:solidFill>
                  <a:srgbClr val="FF0000"/>
                </a:solidFill>
              </a:rPr>
              <a:t>bir öğretmenin eğitim verdiği ortalama öğrenci sayısını gösteren göstergedir</a:t>
            </a:r>
            <a:r>
              <a:rPr lang="tr-TR" sz="2000" dirty="0" smtClean="0"/>
              <a:t>.</a:t>
            </a:r>
          </a:p>
          <a:p>
            <a:r>
              <a:rPr lang="tr-TR" sz="2000" b="1" dirty="0" smtClean="0"/>
              <a:t>Okul Başına Düşen Öğrenci Sayısı</a:t>
            </a:r>
          </a:p>
          <a:p>
            <a:pPr>
              <a:buNone/>
            </a:pPr>
            <a:r>
              <a:rPr lang="tr-TR" sz="2000" dirty="0" smtClean="0"/>
              <a:t>      İstenilen eğitim kademesine ve İstatistikî Bölge Birimleri Sınıflaması seviyesine göre, toplam öğrenci sayısının toplam okul sayısına bölünmesi ile elde edilen ve </a:t>
            </a:r>
            <a:r>
              <a:rPr lang="tr-TR" sz="2000" dirty="0" smtClean="0">
                <a:solidFill>
                  <a:srgbClr val="FF0000"/>
                </a:solidFill>
              </a:rPr>
              <a:t>bir okuldaki ortalama öğrenci sayısını gösteren  göstergedir.</a:t>
            </a:r>
            <a:endParaRPr lang="tr-TR" sz="2000" dirty="0">
              <a:solidFill>
                <a:srgbClr val="FF0000"/>
              </a:solidFill>
            </a:endParaRPr>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17</a:t>
            </a:fld>
            <a:endParaRPr lang="tr-T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18</a:t>
            </a:fld>
            <a:endParaRPr lang="tr-TR"/>
          </a:p>
        </p:txBody>
      </p:sp>
      <p:graphicFrame>
        <p:nvGraphicFramePr>
          <p:cNvPr id="7" name="6 Tablo"/>
          <p:cNvGraphicFramePr>
            <a:graphicFrameLocks noGrp="1"/>
          </p:cNvGraphicFramePr>
          <p:nvPr/>
        </p:nvGraphicFramePr>
        <p:xfrm>
          <a:off x="761991" y="380993"/>
          <a:ext cx="7848608" cy="5791205"/>
        </p:xfrm>
        <a:graphic>
          <a:graphicData uri="http://schemas.openxmlformats.org/drawingml/2006/table">
            <a:tbl>
              <a:tblPr/>
              <a:tblGrid>
                <a:gridCol w="896571"/>
                <a:gridCol w="585663"/>
                <a:gridCol w="585663"/>
                <a:gridCol w="585663"/>
                <a:gridCol w="585663"/>
                <a:gridCol w="585663"/>
                <a:gridCol w="585663"/>
                <a:gridCol w="509744"/>
                <a:gridCol w="585663"/>
                <a:gridCol w="585663"/>
                <a:gridCol w="585663"/>
                <a:gridCol w="585663"/>
                <a:gridCol w="585663"/>
              </a:tblGrid>
              <a:tr h="406613">
                <a:tc gridSpan="13">
                  <a:txBody>
                    <a:bodyPr/>
                    <a:lstStyle/>
                    <a:p>
                      <a:pPr algn="ctr" fontAlgn="b"/>
                      <a:r>
                        <a:rPr lang="tr-TR" sz="2400" b="1" i="0" u="none" strike="noStrike" dirty="0">
                          <a:solidFill>
                            <a:schemeClr val="bg1"/>
                          </a:solidFill>
                          <a:latin typeface="Calibri"/>
                        </a:rPr>
                        <a:t>BRÜT OKULLAŞMA ORANLARI (%)</a:t>
                      </a:r>
                    </a:p>
                  </a:txBody>
                  <a:tcPr marL="8343" marR="8343" marT="8343"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312779">
                <a:tc>
                  <a:txBody>
                    <a:bodyPr/>
                    <a:lstStyle/>
                    <a:p>
                      <a:pPr algn="ctr" fontAlgn="b"/>
                      <a:r>
                        <a:rPr lang="tr-TR" sz="1200" b="1" i="0" u="none" strike="noStrike" dirty="0">
                          <a:latin typeface="Arial"/>
                        </a:rPr>
                        <a:t> </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gridSpan="6">
                  <a:txBody>
                    <a:bodyPr/>
                    <a:lstStyle/>
                    <a:p>
                      <a:pPr algn="ctr" fontAlgn="ctr"/>
                      <a:r>
                        <a:rPr lang="tr-TR" sz="1400" b="1" i="0" u="none" strike="noStrike" dirty="0">
                          <a:solidFill>
                            <a:srgbClr val="000000"/>
                          </a:solidFill>
                          <a:latin typeface="Calibri"/>
                        </a:rPr>
                        <a:t>İlköğretim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gridSpan="3">
                  <a:txBody>
                    <a:bodyPr/>
                    <a:lstStyle/>
                    <a:p>
                      <a:pPr algn="ctr" fontAlgn="ctr"/>
                      <a:r>
                        <a:rPr lang="tr-TR" sz="1400" b="1" i="0" u="none" strike="noStrike" dirty="0">
                          <a:solidFill>
                            <a:srgbClr val="000000"/>
                          </a:solidFill>
                          <a:latin typeface="Calibri"/>
                        </a:rPr>
                        <a:t>Ortaöğretim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hMerge="1">
                  <a:txBody>
                    <a:bodyPr/>
                    <a:lstStyle/>
                    <a:p>
                      <a:endParaRPr lang="tr-TR"/>
                    </a:p>
                  </a:txBody>
                  <a:tcPr/>
                </a:tc>
                <a:tc gridSpan="3">
                  <a:txBody>
                    <a:bodyPr/>
                    <a:lstStyle/>
                    <a:p>
                      <a:pPr algn="ctr" fontAlgn="ctr"/>
                      <a:r>
                        <a:rPr lang="tr-TR" sz="1400" b="1" i="0" u="none" strike="noStrike">
                          <a:solidFill>
                            <a:srgbClr val="000000"/>
                          </a:solidFill>
                          <a:latin typeface="Calibri"/>
                        </a:rPr>
                        <a:t>Yükseköğretim</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hMerge="1">
                  <a:txBody>
                    <a:bodyPr/>
                    <a:lstStyle/>
                    <a:p>
                      <a:endParaRPr lang="tr-TR"/>
                    </a:p>
                  </a:txBody>
                  <a:tcPr/>
                </a:tc>
              </a:tr>
              <a:tr h="272744">
                <a:tc>
                  <a:txBody>
                    <a:bodyPr/>
                    <a:lstStyle/>
                    <a:p>
                      <a:pPr algn="ctr" fontAlgn="b"/>
                      <a:r>
                        <a:rPr lang="tr-TR" sz="1200" b="1" i="0" u="none" strike="noStrike" dirty="0">
                          <a:solidFill>
                            <a:srgbClr val="000000"/>
                          </a:solidFill>
                          <a:latin typeface="Calibri"/>
                        </a:rPr>
                        <a:t>Öğretim Yılı</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gridSpan="2">
                  <a:txBody>
                    <a:bodyPr/>
                    <a:lstStyle/>
                    <a:p>
                      <a:pPr algn="ctr" fontAlgn="ctr"/>
                      <a:r>
                        <a:rPr lang="tr-TR" sz="12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gridSpan="2">
                  <a:txBody>
                    <a:bodyPr/>
                    <a:lstStyle/>
                    <a:p>
                      <a:pPr algn="ctr" fontAlgn="ctr"/>
                      <a:r>
                        <a:rPr lang="tr-TR" sz="1200" b="1" i="0" u="none" strike="noStrike">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gridSpan="2">
                  <a:txBody>
                    <a:bodyPr/>
                    <a:lstStyle/>
                    <a:p>
                      <a:pPr algn="ctr" fontAlgn="ctr"/>
                      <a:r>
                        <a:rPr lang="tr-TR" sz="1200" b="1" i="0" u="none" strike="noStrike">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a:txBody>
                    <a:bodyPr/>
                    <a:lstStyle/>
                    <a:p>
                      <a:pPr algn="ctr" fontAlgn="ctr"/>
                      <a:r>
                        <a:rPr lang="tr-TR" sz="12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301310">
                <a:tc>
                  <a:txBody>
                    <a:bodyPr/>
                    <a:lstStyle/>
                    <a:p>
                      <a:pPr algn="ctr" fontAlgn="b"/>
                      <a:r>
                        <a:rPr lang="tr-TR" sz="1400" b="1" i="0" u="none" strike="noStrike" dirty="0">
                          <a:solidFill>
                            <a:srgbClr val="000000"/>
                          </a:solidFill>
                          <a:latin typeface="Calibri"/>
                        </a:rPr>
                        <a:t>2002/'03</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gridSpan="2">
                  <a:txBody>
                    <a:bodyPr/>
                    <a:lstStyle/>
                    <a:p>
                      <a:pPr algn="ctr" fontAlgn="ctr"/>
                      <a:r>
                        <a:rPr lang="tr-TR" sz="1200" b="1" i="0" u="none" strike="noStrike" dirty="0">
                          <a:solidFill>
                            <a:srgbClr val="000000"/>
                          </a:solidFill>
                          <a:latin typeface="Calibri"/>
                        </a:rPr>
                        <a:t>96,49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100,89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hMerge="1">
                  <a:txBody>
                    <a:bodyPr/>
                    <a:lstStyle/>
                    <a:p>
                      <a:endParaRPr lang="tr-TR"/>
                    </a:p>
                  </a:txBody>
                  <a:tcPr/>
                </a:tc>
                <a:tc gridSpan="2">
                  <a:txBody>
                    <a:bodyPr/>
                    <a:lstStyle/>
                    <a:p>
                      <a:pPr algn="ctr" fontAlgn="ctr"/>
                      <a:r>
                        <a:rPr lang="tr-TR" sz="1200" b="1" i="0" u="none" strike="noStrike">
                          <a:solidFill>
                            <a:srgbClr val="000000"/>
                          </a:solidFill>
                          <a:latin typeface="Calibri"/>
                        </a:rPr>
                        <a:t>91,91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hMerge="1">
                  <a:txBody>
                    <a:bodyPr/>
                    <a:lstStyle/>
                    <a:p>
                      <a:endParaRPr lang="tr-TR"/>
                    </a:p>
                  </a:txBody>
                  <a:tcPr/>
                </a:tc>
                <a:tc>
                  <a:txBody>
                    <a:bodyPr/>
                    <a:lstStyle/>
                    <a:p>
                      <a:pPr algn="ctr" fontAlgn="ctr"/>
                      <a:r>
                        <a:rPr lang="tr-TR" sz="1200" b="1" i="0" u="none" strike="noStrike">
                          <a:solidFill>
                            <a:srgbClr val="000000"/>
                          </a:solidFill>
                          <a:latin typeface="Calibri"/>
                        </a:rPr>
                        <a:t>80,76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fontAlgn="ctr"/>
                      <a:r>
                        <a:rPr lang="tr-TR" sz="1200" b="1" i="0" u="none" strike="noStrike">
                          <a:solidFill>
                            <a:srgbClr val="000000"/>
                          </a:solidFill>
                          <a:latin typeface="Calibri"/>
                        </a:rPr>
                        <a:t>93,36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fontAlgn="ctr"/>
                      <a:r>
                        <a:rPr lang="tr-TR" sz="1200" b="1" i="0" u="none" strike="noStrike">
                          <a:solidFill>
                            <a:srgbClr val="000000"/>
                          </a:solidFill>
                          <a:latin typeface="Calibri"/>
                        </a:rPr>
                        <a:t>67,52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fontAlgn="ctr"/>
                      <a:r>
                        <a:rPr lang="tr-TR" sz="1200" b="1" i="0" u="none" strike="noStrike">
                          <a:solidFill>
                            <a:srgbClr val="000000"/>
                          </a:solidFill>
                          <a:latin typeface="Calibri"/>
                        </a:rPr>
                        <a:t>27,12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fontAlgn="ctr"/>
                      <a:r>
                        <a:rPr lang="tr-TR" sz="1200" b="1" i="0" u="none" strike="noStrike">
                          <a:solidFill>
                            <a:srgbClr val="000000"/>
                          </a:solidFill>
                          <a:latin typeface="Calibri"/>
                        </a:rPr>
                        <a:t>31,00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fontAlgn="ctr"/>
                      <a:r>
                        <a:rPr lang="tr-TR" sz="1200" b="1" i="0" u="none" strike="noStrike">
                          <a:solidFill>
                            <a:srgbClr val="000000"/>
                          </a:solidFill>
                          <a:latin typeface="Calibri"/>
                        </a:rPr>
                        <a:t>23,04</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301310">
                <a:tc>
                  <a:txBody>
                    <a:bodyPr/>
                    <a:lstStyle/>
                    <a:p>
                      <a:pPr algn="ctr" fontAlgn="b"/>
                      <a:r>
                        <a:rPr lang="tr-TR" sz="1400" b="1" i="0" u="none" strike="noStrike">
                          <a:solidFill>
                            <a:srgbClr val="000000"/>
                          </a:solidFill>
                          <a:latin typeface="Calibri"/>
                        </a:rPr>
                        <a:t>2003/'04</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gridSpan="2">
                  <a:txBody>
                    <a:bodyPr/>
                    <a:lstStyle/>
                    <a:p>
                      <a:pPr algn="ctr" fontAlgn="ctr"/>
                      <a:r>
                        <a:rPr lang="tr-TR" sz="1200" b="1" i="0" u="none" strike="noStrike" dirty="0">
                          <a:solidFill>
                            <a:srgbClr val="000000"/>
                          </a:solidFill>
                          <a:latin typeface="Calibri"/>
                        </a:rPr>
                        <a:t>96,30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100,31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200" b="1" i="0" u="none" strike="noStrike">
                          <a:solidFill>
                            <a:srgbClr val="000000"/>
                          </a:solidFill>
                          <a:latin typeface="Calibri"/>
                        </a:rPr>
                        <a:t>92,14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a:txBody>
                    <a:bodyPr/>
                    <a:lstStyle/>
                    <a:p>
                      <a:pPr algn="ctr" fontAlgn="ctr"/>
                      <a:r>
                        <a:rPr lang="tr-TR" sz="1200" b="1" i="0" u="none" strike="noStrike">
                          <a:solidFill>
                            <a:srgbClr val="000000"/>
                          </a:solidFill>
                          <a:latin typeface="Calibri"/>
                        </a:rPr>
                        <a:t>80,97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90,71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70,76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28,15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32,23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23,88</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B8CCE4"/>
                    </a:solidFill>
                  </a:tcPr>
                </a:tc>
              </a:tr>
              <a:tr h="301310">
                <a:tc>
                  <a:txBody>
                    <a:bodyPr/>
                    <a:lstStyle/>
                    <a:p>
                      <a:pPr algn="ctr" fontAlgn="b"/>
                      <a:r>
                        <a:rPr lang="tr-TR" sz="1400" b="1" i="0" u="none" strike="noStrike" dirty="0">
                          <a:solidFill>
                            <a:srgbClr val="000000"/>
                          </a:solidFill>
                          <a:latin typeface="Calibri"/>
                        </a:rPr>
                        <a:t>2004/'05</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gridSpan="2">
                  <a:txBody>
                    <a:bodyPr/>
                    <a:lstStyle/>
                    <a:p>
                      <a:pPr algn="ctr" fontAlgn="ctr"/>
                      <a:r>
                        <a:rPr lang="tr-TR" sz="1200" b="1" i="0" u="none" strike="noStrike" dirty="0">
                          <a:solidFill>
                            <a:srgbClr val="000000"/>
                          </a:solidFill>
                          <a:latin typeface="Calibri"/>
                        </a:rPr>
                        <a:t>95,74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99,48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200" b="1" i="0" u="none" strike="noStrike">
                          <a:solidFill>
                            <a:srgbClr val="000000"/>
                          </a:solidFill>
                          <a:latin typeface="Calibri"/>
                        </a:rPr>
                        <a:t>91,85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a:txBody>
                    <a:bodyPr/>
                    <a:lstStyle/>
                    <a:p>
                      <a:pPr algn="ctr" fontAlgn="ctr"/>
                      <a:r>
                        <a:rPr lang="tr-TR" sz="1200" b="1" i="0" u="none" strike="noStrike">
                          <a:solidFill>
                            <a:srgbClr val="000000"/>
                          </a:solidFill>
                          <a:latin typeface="Calibri"/>
                        </a:rPr>
                        <a:t>80,90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90,29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71,08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30,61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34,79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26,63</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BE5F1"/>
                    </a:solidFill>
                  </a:tcPr>
                </a:tc>
              </a:tr>
              <a:tr h="301310">
                <a:tc>
                  <a:txBody>
                    <a:bodyPr/>
                    <a:lstStyle/>
                    <a:p>
                      <a:pPr algn="ctr" fontAlgn="b"/>
                      <a:r>
                        <a:rPr lang="tr-TR" sz="1400" b="1" i="0" u="none" strike="noStrike" dirty="0">
                          <a:solidFill>
                            <a:srgbClr val="000000"/>
                          </a:solidFill>
                          <a:latin typeface="Calibri"/>
                        </a:rPr>
                        <a:t>2005/'06</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gridSpan="2">
                  <a:txBody>
                    <a:bodyPr/>
                    <a:lstStyle/>
                    <a:p>
                      <a:pPr algn="ctr" fontAlgn="ctr"/>
                      <a:r>
                        <a:rPr lang="tr-TR" sz="1200" b="1" i="0" u="none" strike="noStrike" dirty="0">
                          <a:solidFill>
                            <a:srgbClr val="000000"/>
                          </a:solidFill>
                          <a:latin typeface="Calibri"/>
                        </a:rPr>
                        <a:t>95,59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98,83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200" b="1" i="0" u="none" strike="noStrike">
                          <a:solidFill>
                            <a:srgbClr val="000000"/>
                          </a:solidFill>
                          <a:latin typeface="Calibri"/>
                        </a:rPr>
                        <a:t>92,24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a:txBody>
                    <a:bodyPr/>
                    <a:lstStyle/>
                    <a:p>
                      <a:pPr algn="ctr" fontAlgn="ctr"/>
                      <a:r>
                        <a:rPr lang="tr-TR" sz="1200" b="1" i="0" u="none" strike="noStrike" dirty="0">
                          <a:solidFill>
                            <a:srgbClr val="000000"/>
                          </a:solidFill>
                          <a:latin typeface="Calibri"/>
                        </a:rPr>
                        <a:t>85,18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95,07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74,88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34,46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38,78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29,94</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B8CCE4"/>
                    </a:solidFill>
                  </a:tcPr>
                </a:tc>
              </a:tr>
              <a:tr h="301310">
                <a:tc>
                  <a:txBody>
                    <a:bodyPr/>
                    <a:lstStyle/>
                    <a:p>
                      <a:pPr algn="ctr" fontAlgn="b"/>
                      <a:r>
                        <a:rPr lang="tr-TR" sz="1400" b="1" i="0" u="none" strike="noStrike" dirty="0">
                          <a:solidFill>
                            <a:srgbClr val="000000"/>
                          </a:solidFill>
                          <a:latin typeface="Calibri"/>
                        </a:rPr>
                        <a:t>2006/'07</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gridSpan="2">
                  <a:txBody>
                    <a:bodyPr/>
                    <a:lstStyle/>
                    <a:p>
                      <a:pPr algn="ctr" fontAlgn="ctr"/>
                      <a:r>
                        <a:rPr lang="tr-TR" sz="1200" b="1" i="0" u="none" strike="noStrike" dirty="0">
                          <a:solidFill>
                            <a:srgbClr val="000000"/>
                          </a:solidFill>
                          <a:latin typeface="Calibri"/>
                        </a:rPr>
                        <a:t>96,34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99,21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200" b="1" i="0" u="none" strike="noStrike">
                          <a:solidFill>
                            <a:srgbClr val="000000"/>
                          </a:solidFill>
                          <a:latin typeface="Calibri"/>
                        </a:rPr>
                        <a:t>93,37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a:txBody>
                    <a:bodyPr/>
                    <a:lstStyle/>
                    <a:p>
                      <a:pPr algn="ctr" fontAlgn="ctr"/>
                      <a:r>
                        <a:rPr lang="tr-TR" sz="1200" b="1" i="0" u="none" strike="noStrike">
                          <a:solidFill>
                            <a:srgbClr val="000000"/>
                          </a:solidFill>
                          <a:latin typeface="Calibri"/>
                        </a:rPr>
                        <a:t>86,64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96,24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76,66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36,59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41,07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31,89</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BE5F1"/>
                    </a:solidFill>
                  </a:tcPr>
                </a:tc>
              </a:tr>
              <a:tr h="301310">
                <a:tc>
                  <a:txBody>
                    <a:bodyPr/>
                    <a:lstStyle/>
                    <a:p>
                      <a:pPr algn="ctr" fontAlgn="b"/>
                      <a:r>
                        <a:rPr lang="tr-TR" sz="1400" b="1" i="0" u="none" strike="noStrike">
                          <a:solidFill>
                            <a:srgbClr val="000000"/>
                          </a:solidFill>
                          <a:latin typeface="Calibri"/>
                        </a:rPr>
                        <a:t>2007/'08</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gridSpan="2">
                  <a:txBody>
                    <a:bodyPr/>
                    <a:lstStyle/>
                    <a:p>
                      <a:pPr algn="ctr" fontAlgn="ctr"/>
                      <a:r>
                        <a:rPr lang="tr-TR" sz="1200" b="1" i="0" u="none" strike="noStrike" dirty="0">
                          <a:solidFill>
                            <a:srgbClr val="000000"/>
                          </a:solidFill>
                          <a:latin typeface="Calibri"/>
                        </a:rPr>
                        <a:t>104,54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106,41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200" b="1" i="0" u="none" strike="noStrike">
                          <a:solidFill>
                            <a:srgbClr val="000000"/>
                          </a:solidFill>
                          <a:latin typeface="Calibri"/>
                        </a:rPr>
                        <a:t>102,57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a:txBody>
                    <a:bodyPr/>
                    <a:lstStyle/>
                    <a:p>
                      <a:pPr algn="ctr" fontAlgn="ctr"/>
                      <a:r>
                        <a:rPr lang="tr-TR" sz="1200" b="1" i="0" u="none" strike="noStrike">
                          <a:solidFill>
                            <a:srgbClr val="000000"/>
                          </a:solidFill>
                          <a:latin typeface="Calibri"/>
                        </a:rPr>
                        <a:t>87,55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94,04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80,70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38,19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42,62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33,56</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B8CCE4"/>
                    </a:solidFill>
                  </a:tcPr>
                </a:tc>
              </a:tr>
              <a:tr h="301310">
                <a:tc>
                  <a:txBody>
                    <a:bodyPr/>
                    <a:lstStyle/>
                    <a:p>
                      <a:pPr algn="ctr" fontAlgn="b"/>
                      <a:r>
                        <a:rPr lang="tr-TR" sz="1400" b="1" i="0" u="none" strike="noStrike">
                          <a:solidFill>
                            <a:srgbClr val="000000"/>
                          </a:solidFill>
                          <a:latin typeface="Calibri"/>
                        </a:rPr>
                        <a:t>2008/'09</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gridSpan="2">
                  <a:txBody>
                    <a:bodyPr/>
                    <a:lstStyle/>
                    <a:p>
                      <a:pPr algn="ctr" fontAlgn="ctr"/>
                      <a:r>
                        <a:rPr lang="tr-TR" sz="1200" b="1" i="0" u="none" strike="noStrike" dirty="0">
                          <a:solidFill>
                            <a:srgbClr val="000000"/>
                          </a:solidFill>
                          <a:latin typeface="Calibri"/>
                        </a:rPr>
                        <a:t>103,84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104,91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200" b="1" i="0" u="none" strike="noStrike">
                          <a:solidFill>
                            <a:srgbClr val="000000"/>
                          </a:solidFill>
                          <a:latin typeface="Calibri"/>
                        </a:rPr>
                        <a:t>102,71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a:txBody>
                    <a:bodyPr/>
                    <a:lstStyle/>
                    <a:p>
                      <a:pPr algn="ctr" fontAlgn="ctr"/>
                      <a:r>
                        <a:rPr lang="tr-TR" sz="1200" b="1" i="0" u="none" strike="noStrike">
                          <a:solidFill>
                            <a:srgbClr val="000000"/>
                          </a:solidFill>
                          <a:latin typeface="Calibri"/>
                        </a:rPr>
                        <a:t>76,62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80,96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72,05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44,27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49,05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39,28</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BE5F1"/>
                    </a:solidFill>
                  </a:tcPr>
                </a:tc>
              </a:tr>
              <a:tr h="301310">
                <a:tc>
                  <a:txBody>
                    <a:bodyPr/>
                    <a:lstStyle/>
                    <a:p>
                      <a:pPr algn="ctr" fontAlgn="b"/>
                      <a:r>
                        <a:rPr lang="tr-TR" sz="1400" b="1" i="0" u="none" strike="noStrike">
                          <a:solidFill>
                            <a:srgbClr val="000000"/>
                          </a:solidFill>
                          <a:latin typeface="Calibri"/>
                        </a:rPr>
                        <a:t>2009/'10</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gridSpan="2">
                  <a:txBody>
                    <a:bodyPr/>
                    <a:lstStyle/>
                    <a:p>
                      <a:pPr algn="ctr" fontAlgn="ctr"/>
                      <a:r>
                        <a:rPr lang="tr-TR" sz="1200" b="1" i="0" u="none" strike="noStrike" dirty="0">
                          <a:solidFill>
                            <a:srgbClr val="000000"/>
                          </a:solidFill>
                          <a:latin typeface="Calibri"/>
                        </a:rPr>
                        <a:t>106,48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107,05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105,88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a:txBody>
                    <a:bodyPr/>
                    <a:lstStyle/>
                    <a:p>
                      <a:pPr algn="ctr" fontAlgn="ctr"/>
                      <a:r>
                        <a:rPr lang="tr-TR" sz="1200" b="1" i="0" u="none" strike="noStrike">
                          <a:solidFill>
                            <a:srgbClr val="000000"/>
                          </a:solidFill>
                          <a:latin typeface="Calibri"/>
                        </a:rPr>
                        <a:t>84,19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89,14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78,97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53,43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58,14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48,48</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B8CCE4"/>
                    </a:solidFill>
                  </a:tcPr>
                </a:tc>
              </a:tr>
              <a:tr h="301310">
                <a:tc>
                  <a:txBody>
                    <a:bodyPr/>
                    <a:lstStyle/>
                    <a:p>
                      <a:pPr algn="ctr" fontAlgn="b"/>
                      <a:r>
                        <a:rPr lang="tr-TR" sz="1400" b="1" i="0" u="none" strike="noStrike">
                          <a:solidFill>
                            <a:srgbClr val="000000"/>
                          </a:solidFill>
                          <a:latin typeface="Calibri"/>
                        </a:rPr>
                        <a:t>2010/'11</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gridSpan="2">
                  <a:txBody>
                    <a:bodyPr/>
                    <a:lstStyle/>
                    <a:p>
                      <a:pPr algn="ctr" fontAlgn="ctr"/>
                      <a:r>
                        <a:rPr lang="tr-TR" sz="1200" b="1" i="0" u="none" strike="noStrike" dirty="0">
                          <a:solidFill>
                            <a:srgbClr val="000000"/>
                          </a:solidFill>
                          <a:latin typeface="Calibri"/>
                        </a:rPr>
                        <a:t>107,58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107,36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107,81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a:txBody>
                    <a:bodyPr/>
                    <a:lstStyle/>
                    <a:p>
                      <a:pPr algn="ctr" fontAlgn="ctr"/>
                      <a:r>
                        <a:rPr lang="tr-TR" sz="1200" b="1" i="0" u="none" strike="noStrike">
                          <a:solidFill>
                            <a:srgbClr val="000000"/>
                          </a:solidFill>
                          <a:latin typeface="Calibri"/>
                        </a:rPr>
                        <a:t>89,70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94,42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84,73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58,45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62,65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54,04</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BE5F1"/>
                    </a:solidFill>
                  </a:tcPr>
                </a:tc>
              </a:tr>
              <a:tr h="301310">
                <a:tc>
                  <a:txBody>
                    <a:bodyPr/>
                    <a:lstStyle/>
                    <a:p>
                      <a:pPr algn="ctr" fontAlgn="b"/>
                      <a:r>
                        <a:rPr lang="tr-TR" sz="1400" b="1" i="0" u="none" strike="noStrike">
                          <a:solidFill>
                            <a:srgbClr val="000000"/>
                          </a:solidFill>
                          <a:latin typeface="Calibri"/>
                        </a:rPr>
                        <a:t>2011/'12</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gridSpan="2">
                  <a:txBody>
                    <a:bodyPr/>
                    <a:lstStyle/>
                    <a:p>
                      <a:pPr algn="ctr" fontAlgn="ctr"/>
                      <a:r>
                        <a:rPr lang="tr-TR" sz="1200" b="1" i="0" u="none" strike="noStrike" dirty="0">
                          <a:solidFill>
                            <a:srgbClr val="000000"/>
                          </a:solidFill>
                          <a:latin typeface="Calibri"/>
                        </a:rPr>
                        <a:t>108,42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108,21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108,65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a:txBody>
                    <a:bodyPr/>
                    <a:lstStyle/>
                    <a:p>
                      <a:pPr algn="ctr" fontAlgn="ctr"/>
                      <a:r>
                        <a:rPr lang="tr-TR" sz="1200" b="1" i="0" u="none" strike="noStrike">
                          <a:solidFill>
                            <a:srgbClr val="000000"/>
                          </a:solidFill>
                          <a:latin typeface="Calibri"/>
                        </a:rPr>
                        <a:t>92,56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95,68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89,26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66,23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70,58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200" b="1" i="0" u="none" strike="noStrike">
                          <a:solidFill>
                            <a:srgbClr val="000000"/>
                          </a:solidFill>
                          <a:latin typeface="Calibri"/>
                        </a:rPr>
                        <a:t>61,68</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B8CCE4"/>
                    </a:solidFill>
                  </a:tcPr>
                </a:tc>
              </a:tr>
              <a:tr h="301310">
                <a:tc>
                  <a:txBody>
                    <a:bodyPr/>
                    <a:lstStyle/>
                    <a:p>
                      <a:pPr algn="ctr" fontAlgn="b"/>
                      <a:r>
                        <a:rPr lang="tr-TR" sz="1400" b="1" i="0" u="none" strike="noStrike">
                          <a:solidFill>
                            <a:srgbClr val="000000"/>
                          </a:solidFill>
                          <a:latin typeface="Calibri"/>
                        </a:rPr>
                        <a:t>2012/'13</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gridSpan="2">
                  <a:txBody>
                    <a:bodyPr/>
                    <a:lstStyle/>
                    <a:p>
                      <a:pPr algn="ctr" fontAlgn="ctr"/>
                      <a:r>
                        <a:rPr lang="tr-TR" sz="1200" b="1" i="0" u="none" strike="noStrike" dirty="0">
                          <a:solidFill>
                            <a:srgbClr val="000000"/>
                          </a:solidFill>
                          <a:latin typeface="Calibri"/>
                        </a:rPr>
                        <a:t>107,58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106,67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108,54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a:txBody>
                    <a:bodyPr/>
                    <a:lstStyle/>
                    <a:p>
                      <a:pPr algn="ctr" fontAlgn="b"/>
                      <a:r>
                        <a:rPr lang="tr-TR" sz="1200" b="1" i="0" u="none" strike="noStrike">
                          <a:solidFill>
                            <a:srgbClr val="000000"/>
                          </a:solidFill>
                          <a:latin typeface="Calibri"/>
                        </a:rPr>
                        <a:t>96,77</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200" b="1" i="0" u="none" strike="noStrike">
                          <a:solidFill>
                            <a:srgbClr val="000000"/>
                          </a:solidFill>
                          <a:latin typeface="Calibri"/>
                        </a:rPr>
                        <a:t>99,60</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200" b="1" i="0" u="none" strike="noStrike">
                          <a:solidFill>
                            <a:srgbClr val="000000"/>
                          </a:solidFill>
                          <a:latin typeface="Calibri"/>
                        </a:rPr>
                        <a:t>93,77</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74,86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79,51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70,01</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BE5F1"/>
                    </a:solidFill>
                  </a:tcPr>
                </a:tc>
              </a:tr>
              <a:tr h="301310">
                <a:tc>
                  <a:txBody>
                    <a:bodyPr/>
                    <a:lstStyle/>
                    <a:p>
                      <a:pPr algn="ctr" fontAlgn="b"/>
                      <a:r>
                        <a:rPr lang="tr-TR" sz="1400" b="1" i="0" u="none" strike="noStrike">
                          <a:solidFill>
                            <a:srgbClr val="000000"/>
                          </a:solidFill>
                          <a:latin typeface="Calibri"/>
                        </a:rPr>
                        <a:t>2013/'14</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c gridSpan="2">
                  <a:txBody>
                    <a:bodyPr/>
                    <a:lstStyle/>
                    <a:p>
                      <a:pPr algn="ctr" fontAlgn="ctr"/>
                      <a:r>
                        <a:rPr lang="tr-TR" sz="1200" b="1" i="0" u="none" strike="noStrike">
                          <a:solidFill>
                            <a:srgbClr val="000000"/>
                          </a:solidFill>
                          <a:latin typeface="Calibri"/>
                        </a:rPr>
                        <a:t>110,36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109,18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200" b="1" i="0" u="none" strike="noStrike" dirty="0">
                          <a:solidFill>
                            <a:srgbClr val="000000"/>
                          </a:solidFill>
                          <a:latin typeface="Calibri"/>
                        </a:rPr>
                        <a:t>111,61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a:txBody>
                    <a:bodyPr/>
                    <a:lstStyle/>
                    <a:p>
                      <a:pPr algn="ctr" fontAlgn="ctr"/>
                      <a:r>
                        <a:rPr lang="tr-TR" sz="1200" b="1" i="0" u="none" strike="noStrike">
                          <a:solidFill>
                            <a:srgbClr val="000000"/>
                          </a:solidFill>
                          <a:latin typeface="Calibri"/>
                        </a:rPr>
                        <a:t>103,26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106,05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100,32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 </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 </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 </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r>
              <a:tr h="301310">
                <a:tc rowSpan="2">
                  <a:txBody>
                    <a:bodyPr/>
                    <a:lstStyle/>
                    <a:p>
                      <a:pPr algn="ctr" fontAlgn="ctr"/>
                      <a:r>
                        <a:rPr lang="tr-TR" sz="1400" b="1" i="0" u="none" strike="noStrike">
                          <a:latin typeface="Arial"/>
                        </a:rPr>
                        <a:t> </a:t>
                      </a:r>
                    </a:p>
                  </a:txBody>
                  <a:tcPr marL="8343" marR="8343" marT="8343"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gridSpan="3">
                  <a:txBody>
                    <a:bodyPr/>
                    <a:lstStyle/>
                    <a:p>
                      <a:pPr algn="ctr" fontAlgn="ctr"/>
                      <a:r>
                        <a:rPr lang="tr-TR" sz="1400" b="1" i="0" u="none" strike="noStrike">
                          <a:solidFill>
                            <a:srgbClr val="000000"/>
                          </a:solidFill>
                          <a:latin typeface="Calibri"/>
                        </a:rPr>
                        <a:t>İlkokul</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BE5F1"/>
                    </a:solidFill>
                  </a:tcPr>
                </a:tc>
                <a:tc hMerge="1">
                  <a:txBody>
                    <a:bodyPr/>
                    <a:lstStyle/>
                    <a:p>
                      <a:endParaRPr lang="tr-TR"/>
                    </a:p>
                  </a:txBody>
                  <a:tcPr/>
                </a:tc>
                <a:tc hMerge="1">
                  <a:txBody>
                    <a:bodyPr/>
                    <a:lstStyle/>
                    <a:p>
                      <a:endParaRPr lang="tr-TR"/>
                    </a:p>
                  </a:txBody>
                  <a:tcPr/>
                </a:tc>
                <a:tc gridSpan="3">
                  <a:txBody>
                    <a:bodyPr/>
                    <a:lstStyle/>
                    <a:p>
                      <a:pPr algn="ctr" fontAlgn="ctr"/>
                      <a:r>
                        <a:rPr lang="tr-TR" sz="1400" b="1" i="0" u="none" strike="noStrike" dirty="0">
                          <a:solidFill>
                            <a:srgbClr val="000000"/>
                          </a:solidFill>
                          <a:latin typeface="Calibri"/>
                        </a:rPr>
                        <a:t>Ortaokul</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BE5F1"/>
                    </a:solidFill>
                  </a:tcPr>
                </a:tc>
                <a:tc hMerge="1">
                  <a:txBody>
                    <a:bodyPr/>
                    <a:lstStyle/>
                    <a:p>
                      <a:endParaRPr lang="tr-TR"/>
                    </a:p>
                  </a:txBody>
                  <a:tcPr/>
                </a:tc>
                <a:tc hMerge="1">
                  <a:txBody>
                    <a:bodyPr/>
                    <a:lstStyle/>
                    <a:p>
                      <a:endParaRPr lang="tr-TR"/>
                    </a:p>
                  </a:txBody>
                  <a:tcPr/>
                </a:tc>
                <a:tc gridSpan="3">
                  <a:txBody>
                    <a:bodyPr/>
                    <a:lstStyle/>
                    <a:p>
                      <a:pPr algn="ctr" fontAlgn="ctr"/>
                      <a:r>
                        <a:rPr lang="tr-TR" sz="1400" b="1" i="0" u="none" strike="noStrike">
                          <a:solidFill>
                            <a:srgbClr val="000000"/>
                          </a:solidFill>
                          <a:latin typeface="Calibri"/>
                        </a:rPr>
                        <a:t>Ortaöğretim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hMerge="1">
                  <a:txBody>
                    <a:bodyPr/>
                    <a:lstStyle/>
                    <a:p>
                      <a:endParaRPr lang="tr-TR"/>
                    </a:p>
                  </a:txBody>
                  <a:tcPr/>
                </a:tc>
                <a:tc hMerge="1">
                  <a:txBody>
                    <a:bodyPr/>
                    <a:lstStyle/>
                    <a:p>
                      <a:endParaRPr lang="tr-TR"/>
                    </a:p>
                  </a:txBody>
                  <a:tcPr/>
                </a:tc>
                <a:tc gridSpan="3">
                  <a:txBody>
                    <a:bodyPr/>
                    <a:lstStyle/>
                    <a:p>
                      <a:pPr algn="ctr" fontAlgn="ctr"/>
                      <a:r>
                        <a:rPr lang="tr-TR" sz="1400" b="1" i="0" u="none" strike="noStrike">
                          <a:solidFill>
                            <a:srgbClr val="000000"/>
                          </a:solidFill>
                          <a:latin typeface="Calibri"/>
                        </a:rPr>
                        <a:t>Yükseköğretim</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hMerge="1">
                  <a:txBody>
                    <a:bodyPr/>
                    <a:lstStyle/>
                    <a:p>
                      <a:endParaRPr lang="tr-TR"/>
                    </a:p>
                  </a:txBody>
                  <a:tcPr/>
                </a:tc>
                <a:tc hMerge="1">
                  <a:txBody>
                    <a:bodyPr/>
                    <a:lstStyle/>
                    <a:p>
                      <a:endParaRPr lang="tr-TR"/>
                    </a:p>
                  </a:txBody>
                  <a:tcPr/>
                </a:tc>
              </a:tr>
              <a:tr h="294013">
                <a:tc vMerge="1">
                  <a:txBody>
                    <a:bodyPr/>
                    <a:lstStyle/>
                    <a:p>
                      <a:endParaRPr lang="tr-TR"/>
                    </a:p>
                  </a:txBody>
                  <a:tcPr/>
                </a:tc>
                <a:tc>
                  <a:txBody>
                    <a:bodyPr/>
                    <a:lstStyle/>
                    <a:p>
                      <a:pPr algn="ctr" fontAlgn="ctr"/>
                      <a:r>
                        <a:rPr lang="tr-TR" sz="12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200" b="1" i="0" u="none" strike="noStrike">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200" b="1" i="0" u="none" strike="noStrike">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2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200" b="1" i="0" u="none" strike="noStrike" dirty="0">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200" b="1" i="0" u="none" strike="noStrike" dirty="0">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200" b="1" i="0" u="none" strike="noStrike" dirty="0">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200" b="1" i="0" u="none" strike="noStrike" dirty="0">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200" b="1" i="0" u="none" strike="noStrike" dirty="0">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2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200" b="1" i="0" u="none" strike="noStrike">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200" b="1" i="0" u="none" strike="noStrike">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r>
              <a:tr h="294013">
                <a:tc>
                  <a:txBody>
                    <a:bodyPr/>
                    <a:lstStyle/>
                    <a:p>
                      <a:pPr algn="ctr" fontAlgn="ctr"/>
                      <a:r>
                        <a:rPr lang="tr-TR" sz="1200" b="1" i="0" u="none" strike="noStrike">
                          <a:solidFill>
                            <a:srgbClr val="000000"/>
                          </a:solidFill>
                          <a:latin typeface="Calibri"/>
                        </a:rPr>
                        <a:t>2012/'13</a:t>
                      </a:r>
                    </a:p>
                  </a:txBody>
                  <a:tcPr marL="8343" marR="8343" marT="8343"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r" fontAlgn="b"/>
                      <a:r>
                        <a:rPr lang="tr-TR" sz="1200" b="1" i="0" u="none" strike="noStrike">
                          <a:solidFill>
                            <a:srgbClr val="000000"/>
                          </a:solidFill>
                          <a:latin typeface="Calibri"/>
                        </a:rPr>
                        <a:t>107,52</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r" fontAlgn="b"/>
                      <a:r>
                        <a:rPr lang="tr-TR" sz="1200" b="1" i="0" u="none" strike="noStrike">
                          <a:solidFill>
                            <a:srgbClr val="000000"/>
                          </a:solidFill>
                          <a:latin typeface="Calibri"/>
                        </a:rPr>
                        <a:t>107,21</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r" fontAlgn="b"/>
                      <a:r>
                        <a:rPr lang="tr-TR" sz="1200" b="1" i="0" u="none" strike="noStrike">
                          <a:solidFill>
                            <a:srgbClr val="000000"/>
                          </a:solidFill>
                          <a:latin typeface="Calibri"/>
                        </a:rPr>
                        <a:t>107,84</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r" fontAlgn="b"/>
                      <a:r>
                        <a:rPr lang="tr-TR" sz="1200" b="1" i="0" u="none" strike="noStrike">
                          <a:solidFill>
                            <a:srgbClr val="000000"/>
                          </a:solidFill>
                          <a:latin typeface="Calibri"/>
                        </a:rPr>
                        <a:t>107,64</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r" fontAlgn="b"/>
                      <a:r>
                        <a:rPr lang="tr-TR" sz="1200" b="1" i="0" u="none" strike="noStrike">
                          <a:solidFill>
                            <a:srgbClr val="000000"/>
                          </a:solidFill>
                          <a:latin typeface="Calibri"/>
                        </a:rPr>
                        <a:t>106,12</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r" fontAlgn="b"/>
                      <a:r>
                        <a:rPr lang="tr-TR" sz="1200" b="1" i="0" u="none" strike="noStrike" dirty="0">
                          <a:solidFill>
                            <a:srgbClr val="000000"/>
                          </a:solidFill>
                          <a:latin typeface="Calibri"/>
                        </a:rPr>
                        <a:t>109,24</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r" fontAlgn="b"/>
                      <a:r>
                        <a:rPr lang="tr-TR" sz="1200" b="1" i="0" u="none" strike="noStrike" dirty="0">
                          <a:solidFill>
                            <a:srgbClr val="000000"/>
                          </a:solidFill>
                          <a:latin typeface="Calibri"/>
                        </a:rPr>
                        <a:t>96,77</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r" fontAlgn="b"/>
                      <a:r>
                        <a:rPr lang="tr-TR" sz="1200" b="1" i="0" u="none" strike="noStrike" dirty="0">
                          <a:solidFill>
                            <a:srgbClr val="000000"/>
                          </a:solidFill>
                          <a:latin typeface="Calibri"/>
                        </a:rPr>
                        <a:t>99,60</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r" fontAlgn="b"/>
                      <a:r>
                        <a:rPr lang="tr-TR" sz="1200" b="1" i="0" u="none" strike="noStrike" dirty="0">
                          <a:solidFill>
                            <a:srgbClr val="000000"/>
                          </a:solidFill>
                          <a:latin typeface="Calibri"/>
                        </a:rPr>
                        <a:t>93,77</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dirty="0">
                          <a:solidFill>
                            <a:srgbClr val="000000"/>
                          </a:solidFill>
                          <a:latin typeface="Calibri"/>
                        </a:rPr>
                        <a:t>74,86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79,51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200" b="1" i="0" u="none" strike="noStrike">
                          <a:solidFill>
                            <a:srgbClr val="000000"/>
                          </a:solidFill>
                          <a:latin typeface="Calibri"/>
                        </a:rPr>
                        <a:t>70,01</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BE5F1"/>
                    </a:solidFill>
                  </a:tcPr>
                </a:tc>
              </a:tr>
              <a:tr h="294013">
                <a:tc>
                  <a:txBody>
                    <a:bodyPr/>
                    <a:lstStyle/>
                    <a:p>
                      <a:pPr algn="ctr" fontAlgn="ctr"/>
                      <a:r>
                        <a:rPr lang="tr-TR" sz="1200" b="1" i="0" u="none" strike="noStrike">
                          <a:solidFill>
                            <a:srgbClr val="000000"/>
                          </a:solidFill>
                          <a:latin typeface="Calibri"/>
                        </a:rPr>
                        <a:t>2013/'14</a:t>
                      </a:r>
                    </a:p>
                  </a:txBody>
                  <a:tcPr marL="8343" marR="8343" marT="8343"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r" fontAlgn="b"/>
                      <a:r>
                        <a:rPr lang="tr-TR" sz="1200" b="1" i="0" u="none" strike="noStrike">
                          <a:solidFill>
                            <a:srgbClr val="000000"/>
                          </a:solidFill>
                          <a:latin typeface="Calibri"/>
                        </a:rPr>
                        <a:t>111,94</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r" fontAlgn="b"/>
                      <a:r>
                        <a:rPr lang="tr-TR" sz="1200" b="1" i="0" u="none" strike="noStrike">
                          <a:solidFill>
                            <a:srgbClr val="000000"/>
                          </a:solidFill>
                          <a:latin typeface="Calibri"/>
                        </a:rPr>
                        <a:t>111,49</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r" fontAlgn="b"/>
                      <a:r>
                        <a:rPr lang="tr-TR" sz="1200" b="1" i="0" u="none" strike="noStrike">
                          <a:solidFill>
                            <a:srgbClr val="000000"/>
                          </a:solidFill>
                          <a:latin typeface="Calibri"/>
                        </a:rPr>
                        <a:t>112,41</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108,80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106,89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a:solidFill>
                            <a:srgbClr val="000000"/>
                          </a:solidFill>
                          <a:latin typeface="Calibri"/>
                        </a:rPr>
                        <a:t>110,83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dirty="0">
                          <a:solidFill>
                            <a:srgbClr val="000000"/>
                          </a:solidFill>
                          <a:latin typeface="Calibri"/>
                        </a:rPr>
                        <a:t>103,26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dirty="0">
                          <a:solidFill>
                            <a:srgbClr val="000000"/>
                          </a:solidFill>
                          <a:latin typeface="Calibri"/>
                        </a:rPr>
                        <a:t>106,05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dirty="0">
                          <a:solidFill>
                            <a:srgbClr val="000000"/>
                          </a:solidFill>
                          <a:latin typeface="Calibri"/>
                        </a:rPr>
                        <a:t>100,32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dirty="0">
                          <a:solidFill>
                            <a:srgbClr val="000000"/>
                          </a:solidFill>
                          <a:latin typeface="Calibri"/>
                        </a:rPr>
                        <a:t> </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dirty="0">
                          <a:solidFill>
                            <a:srgbClr val="000000"/>
                          </a:solidFill>
                          <a:latin typeface="Calibri"/>
                        </a:rPr>
                        <a:t> </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dirty="0">
                          <a:solidFill>
                            <a:srgbClr val="000000"/>
                          </a:solidFill>
                          <a:latin typeface="Calibri"/>
                        </a:rPr>
                        <a:t> </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19</a:t>
            </a:fld>
            <a:endParaRPr lang="tr-TR"/>
          </a:p>
        </p:txBody>
      </p:sp>
      <p:graphicFrame>
        <p:nvGraphicFramePr>
          <p:cNvPr id="6" name="5 Tablo"/>
          <p:cNvGraphicFramePr>
            <a:graphicFrameLocks noGrp="1"/>
          </p:cNvGraphicFramePr>
          <p:nvPr/>
        </p:nvGraphicFramePr>
        <p:xfrm>
          <a:off x="609610" y="533403"/>
          <a:ext cx="8229589" cy="5723084"/>
        </p:xfrm>
        <a:graphic>
          <a:graphicData uri="http://schemas.openxmlformats.org/drawingml/2006/table">
            <a:tbl>
              <a:tblPr/>
              <a:tblGrid>
                <a:gridCol w="933371"/>
                <a:gridCol w="614658"/>
                <a:gridCol w="614658"/>
                <a:gridCol w="614658"/>
                <a:gridCol w="614658"/>
                <a:gridCol w="614658"/>
                <a:gridCol w="641529"/>
                <a:gridCol w="609600"/>
                <a:gridCol w="513167"/>
                <a:gridCol w="614658"/>
                <a:gridCol w="614658"/>
                <a:gridCol w="614658"/>
                <a:gridCol w="614658"/>
              </a:tblGrid>
              <a:tr h="376144">
                <a:tc gridSpan="13">
                  <a:txBody>
                    <a:bodyPr/>
                    <a:lstStyle/>
                    <a:p>
                      <a:pPr algn="ctr" fontAlgn="b"/>
                      <a:r>
                        <a:rPr lang="tr-TR" sz="2400" b="1" i="0" u="none" strike="noStrike" dirty="0">
                          <a:solidFill>
                            <a:schemeClr val="bg1"/>
                          </a:solidFill>
                          <a:latin typeface="Calibri"/>
                        </a:rPr>
                        <a:t>NET OKULLAŞMA ORANLARI (%)</a:t>
                      </a:r>
                    </a:p>
                  </a:txBody>
                  <a:tcPr marL="8343" marR="8343" marT="8343"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313453">
                <a:tc>
                  <a:txBody>
                    <a:bodyPr/>
                    <a:lstStyle/>
                    <a:p>
                      <a:pPr algn="ctr" fontAlgn="b"/>
                      <a:r>
                        <a:rPr lang="tr-TR" sz="1400" b="1" i="0" u="none" strike="noStrike" dirty="0">
                          <a:latin typeface="Arial"/>
                        </a:rPr>
                        <a:t> </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gridSpan="6">
                  <a:txBody>
                    <a:bodyPr/>
                    <a:lstStyle/>
                    <a:p>
                      <a:pPr algn="ctr" fontAlgn="ctr"/>
                      <a:r>
                        <a:rPr lang="tr-TR" sz="1600" b="1" i="0" u="none" strike="noStrike">
                          <a:solidFill>
                            <a:srgbClr val="000000"/>
                          </a:solidFill>
                          <a:latin typeface="Calibri"/>
                        </a:rPr>
                        <a:t>İlköğretim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gridSpan="3">
                  <a:txBody>
                    <a:bodyPr/>
                    <a:lstStyle/>
                    <a:p>
                      <a:pPr algn="ctr" fontAlgn="ctr"/>
                      <a:r>
                        <a:rPr lang="tr-TR" sz="1600" b="1" i="0" u="none" strike="noStrike" dirty="0">
                          <a:solidFill>
                            <a:srgbClr val="000000"/>
                          </a:solidFill>
                          <a:latin typeface="Calibri"/>
                        </a:rPr>
                        <a:t>Ortaöğretim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hMerge="1">
                  <a:txBody>
                    <a:bodyPr/>
                    <a:lstStyle/>
                    <a:p>
                      <a:endParaRPr lang="tr-TR"/>
                    </a:p>
                  </a:txBody>
                  <a:tcPr/>
                </a:tc>
                <a:tc gridSpan="3">
                  <a:txBody>
                    <a:bodyPr/>
                    <a:lstStyle/>
                    <a:p>
                      <a:pPr algn="ctr" fontAlgn="ctr"/>
                      <a:r>
                        <a:rPr lang="tr-TR" sz="1600" b="1" i="0" u="none" strike="noStrike">
                          <a:solidFill>
                            <a:srgbClr val="000000"/>
                          </a:solidFill>
                          <a:latin typeface="Calibri"/>
                        </a:rPr>
                        <a:t>Yükseköğretim</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hMerge="1">
                  <a:txBody>
                    <a:bodyPr/>
                    <a:lstStyle/>
                    <a:p>
                      <a:endParaRPr lang="tr-TR"/>
                    </a:p>
                  </a:txBody>
                  <a:tcPr/>
                </a:tc>
              </a:tr>
              <a:tr h="273330">
                <a:tc>
                  <a:txBody>
                    <a:bodyPr/>
                    <a:lstStyle/>
                    <a:p>
                      <a:pPr algn="ctr" fontAlgn="b"/>
                      <a:r>
                        <a:rPr lang="tr-TR" sz="1400" b="1" i="0" u="none" strike="noStrike" dirty="0">
                          <a:solidFill>
                            <a:srgbClr val="000000"/>
                          </a:solidFill>
                          <a:latin typeface="Calibri"/>
                        </a:rPr>
                        <a:t>Öğretim Yılı</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gridSpan="2">
                  <a:txBody>
                    <a:bodyPr/>
                    <a:lstStyle/>
                    <a:p>
                      <a:pPr algn="ctr" fontAlgn="ctr"/>
                      <a:r>
                        <a:rPr lang="tr-TR" sz="14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a:txBody>
                    <a:bodyPr/>
                    <a:lstStyle/>
                    <a:p>
                      <a:pPr algn="ctr" fontAlgn="ctr"/>
                      <a:r>
                        <a:rPr lang="tr-TR" sz="14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301959">
                <a:tc>
                  <a:txBody>
                    <a:bodyPr/>
                    <a:lstStyle/>
                    <a:p>
                      <a:pPr algn="ctr" fontAlgn="b"/>
                      <a:r>
                        <a:rPr lang="tr-TR" sz="1600" b="1" i="0" u="none" strike="noStrike" dirty="0">
                          <a:solidFill>
                            <a:srgbClr val="000000"/>
                          </a:solidFill>
                          <a:latin typeface="Calibri"/>
                        </a:rPr>
                        <a:t>2002/'03</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gridSpan="2">
                  <a:txBody>
                    <a:bodyPr/>
                    <a:lstStyle/>
                    <a:p>
                      <a:pPr algn="ctr" fontAlgn="ctr"/>
                      <a:r>
                        <a:rPr lang="tr-TR" sz="1400" b="1" i="0" u="none" strike="noStrike">
                          <a:solidFill>
                            <a:srgbClr val="000000"/>
                          </a:solidFill>
                          <a:latin typeface="Calibri"/>
                        </a:rPr>
                        <a:t>90,98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94,49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87,34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hMerge="1">
                  <a:txBody>
                    <a:bodyPr/>
                    <a:lstStyle/>
                    <a:p>
                      <a:endParaRPr lang="tr-TR"/>
                    </a:p>
                  </a:txBody>
                  <a:tcPr/>
                </a:tc>
                <a:tc>
                  <a:txBody>
                    <a:bodyPr/>
                    <a:lstStyle/>
                    <a:p>
                      <a:pPr algn="ctr" fontAlgn="ctr"/>
                      <a:r>
                        <a:rPr lang="tr-TR" sz="1400" b="1" i="0" u="none" strike="noStrike">
                          <a:solidFill>
                            <a:srgbClr val="000000"/>
                          </a:solidFill>
                          <a:latin typeface="Calibri"/>
                        </a:rPr>
                        <a:t>50,57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fontAlgn="ctr"/>
                      <a:r>
                        <a:rPr lang="tr-TR" sz="1400" b="1" i="0" u="none" strike="noStrike">
                          <a:solidFill>
                            <a:srgbClr val="000000"/>
                          </a:solidFill>
                          <a:latin typeface="Calibri"/>
                        </a:rPr>
                        <a:t>55,72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fontAlgn="ctr"/>
                      <a:r>
                        <a:rPr lang="tr-TR" sz="1400" b="1" i="0" u="none" strike="noStrike">
                          <a:solidFill>
                            <a:srgbClr val="000000"/>
                          </a:solidFill>
                          <a:latin typeface="Calibri"/>
                        </a:rPr>
                        <a:t>45,16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fontAlgn="ctr"/>
                      <a:r>
                        <a:rPr lang="tr-TR" sz="1400" b="1" i="0" u="none" strike="noStrike">
                          <a:solidFill>
                            <a:srgbClr val="000000"/>
                          </a:solidFill>
                          <a:latin typeface="Calibri"/>
                        </a:rPr>
                        <a:t>14,65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fontAlgn="ctr"/>
                      <a:r>
                        <a:rPr lang="tr-TR" sz="1400" b="1" i="0" u="none" strike="noStrike">
                          <a:solidFill>
                            <a:srgbClr val="000000"/>
                          </a:solidFill>
                          <a:latin typeface="Calibri"/>
                        </a:rPr>
                        <a:t>15,73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fontAlgn="ctr"/>
                      <a:r>
                        <a:rPr lang="tr-TR" sz="1400" b="1" i="0" u="none" strike="noStrike">
                          <a:solidFill>
                            <a:srgbClr val="000000"/>
                          </a:solidFill>
                          <a:latin typeface="Calibri"/>
                        </a:rPr>
                        <a:t>13,53</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301959">
                <a:tc>
                  <a:txBody>
                    <a:bodyPr/>
                    <a:lstStyle/>
                    <a:p>
                      <a:pPr algn="ctr" fontAlgn="b"/>
                      <a:r>
                        <a:rPr lang="tr-TR" sz="1600" b="1" i="0" u="none" strike="noStrike" dirty="0">
                          <a:solidFill>
                            <a:srgbClr val="000000"/>
                          </a:solidFill>
                          <a:latin typeface="Calibri"/>
                        </a:rPr>
                        <a:t>2003/'04</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gridSpan="2">
                  <a:txBody>
                    <a:bodyPr/>
                    <a:lstStyle/>
                    <a:p>
                      <a:pPr algn="ctr" fontAlgn="ctr"/>
                      <a:r>
                        <a:rPr lang="tr-TR" sz="1400" b="1" i="0" u="none" strike="noStrike">
                          <a:solidFill>
                            <a:srgbClr val="000000"/>
                          </a:solidFill>
                          <a:latin typeface="Calibri"/>
                        </a:rPr>
                        <a:t>90,21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93,41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86,89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a:txBody>
                    <a:bodyPr/>
                    <a:lstStyle/>
                    <a:p>
                      <a:pPr algn="ctr" fontAlgn="ctr"/>
                      <a:r>
                        <a:rPr lang="tr-TR" sz="1400" b="1" i="0" u="none" strike="noStrike">
                          <a:solidFill>
                            <a:srgbClr val="000000"/>
                          </a:solidFill>
                          <a:latin typeface="Calibri"/>
                        </a:rPr>
                        <a:t>53,37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58,01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48,50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15,31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16,62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13,93</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B8CCE4"/>
                    </a:solidFill>
                  </a:tcPr>
                </a:tc>
              </a:tr>
              <a:tr h="301959">
                <a:tc>
                  <a:txBody>
                    <a:bodyPr/>
                    <a:lstStyle/>
                    <a:p>
                      <a:pPr algn="ctr" fontAlgn="b"/>
                      <a:r>
                        <a:rPr lang="tr-TR" sz="1600" b="1" i="0" u="none" strike="noStrike" dirty="0">
                          <a:solidFill>
                            <a:srgbClr val="000000"/>
                          </a:solidFill>
                          <a:latin typeface="Calibri"/>
                        </a:rPr>
                        <a:t>2004/'05</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gridSpan="2">
                  <a:txBody>
                    <a:bodyPr/>
                    <a:lstStyle/>
                    <a:p>
                      <a:pPr algn="ctr" fontAlgn="ctr"/>
                      <a:r>
                        <a:rPr lang="tr-TR" sz="1400" b="1" i="0" u="none" strike="noStrike">
                          <a:solidFill>
                            <a:srgbClr val="000000"/>
                          </a:solidFill>
                          <a:latin typeface="Calibri"/>
                        </a:rPr>
                        <a:t>89,66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92,58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86,63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a:txBody>
                    <a:bodyPr/>
                    <a:lstStyle/>
                    <a:p>
                      <a:pPr algn="ctr" fontAlgn="ctr"/>
                      <a:r>
                        <a:rPr lang="tr-TR" sz="1400" b="1" i="0" u="none" strike="noStrike">
                          <a:solidFill>
                            <a:srgbClr val="000000"/>
                          </a:solidFill>
                          <a:latin typeface="Calibri"/>
                        </a:rPr>
                        <a:t>54,87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59,05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50,51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16,60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18,03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15,10</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BE5F1"/>
                    </a:solidFill>
                  </a:tcPr>
                </a:tc>
              </a:tr>
              <a:tr h="301959">
                <a:tc>
                  <a:txBody>
                    <a:bodyPr/>
                    <a:lstStyle/>
                    <a:p>
                      <a:pPr algn="ctr" fontAlgn="b"/>
                      <a:r>
                        <a:rPr lang="tr-TR" sz="1600" b="1" i="0" u="none" strike="noStrike" dirty="0">
                          <a:solidFill>
                            <a:srgbClr val="000000"/>
                          </a:solidFill>
                          <a:latin typeface="Calibri"/>
                        </a:rPr>
                        <a:t>2005/'06</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gridSpan="2">
                  <a:txBody>
                    <a:bodyPr/>
                    <a:lstStyle/>
                    <a:p>
                      <a:pPr algn="ctr" fontAlgn="ctr"/>
                      <a:r>
                        <a:rPr lang="tr-TR" sz="1400" b="1" i="0" u="none" strike="noStrike">
                          <a:solidFill>
                            <a:srgbClr val="000000"/>
                          </a:solidFill>
                          <a:latin typeface="Calibri"/>
                        </a:rPr>
                        <a:t>89,77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92,29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87,16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a:txBody>
                    <a:bodyPr/>
                    <a:lstStyle/>
                    <a:p>
                      <a:pPr algn="ctr" fontAlgn="ctr"/>
                      <a:r>
                        <a:rPr lang="tr-TR" sz="1400" b="1" i="0" u="none" strike="noStrike">
                          <a:solidFill>
                            <a:srgbClr val="000000"/>
                          </a:solidFill>
                          <a:latin typeface="Calibri"/>
                        </a:rPr>
                        <a:t>56,63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61,13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51,95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18,85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20,22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17,41</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B8CCE4"/>
                    </a:solidFill>
                  </a:tcPr>
                </a:tc>
              </a:tr>
              <a:tr h="301959">
                <a:tc>
                  <a:txBody>
                    <a:bodyPr/>
                    <a:lstStyle/>
                    <a:p>
                      <a:pPr algn="ctr" fontAlgn="b"/>
                      <a:r>
                        <a:rPr lang="tr-TR" sz="1600" b="1" i="0" u="none" strike="noStrike" dirty="0">
                          <a:solidFill>
                            <a:srgbClr val="000000"/>
                          </a:solidFill>
                          <a:latin typeface="Calibri"/>
                        </a:rPr>
                        <a:t>2006/'07</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gridSpan="2">
                  <a:txBody>
                    <a:bodyPr/>
                    <a:lstStyle/>
                    <a:p>
                      <a:pPr algn="ctr" fontAlgn="ctr"/>
                      <a:r>
                        <a:rPr lang="tr-TR" sz="1400" b="1" i="0" u="none" strike="noStrike">
                          <a:solidFill>
                            <a:srgbClr val="000000"/>
                          </a:solidFill>
                          <a:latin typeface="Calibri"/>
                        </a:rPr>
                        <a:t>90,13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92,25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87,93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a:txBody>
                    <a:bodyPr/>
                    <a:lstStyle/>
                    <a:p>
                      <a:pPr algn="ctr" fontAlgn="ctr"/>
                      <a:r>
                        <a:rPr lang="tr-TR" sz="1400" b="1" i="0" u="none" strike="noStrike">
                          <a:solidFill>
                            <a:srgbClr val="000000"/>
                          </a:solidFill>
                          <a:latin typeface="Calibri"/>
                        </a:rPr>
                        <a:t>56,51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60,71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52,16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20,14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21,56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18,66</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BE5F1"/>
                    </a:solidFill>
                  </a:tcPr>
                </a:tc>
              </a:tr>
              <a:tr h="301959">
                <a:tc>
                  <a:txBody>
                    <a:bodyPr/>
                    <a:lstStyle/>
                    <a:p>
                      <a:pPr algn="ctr" fontAlgn="b"/>
                      <a:r>
                        <a:rPr lang="tr-TR" sz="1600" b="1" i="0" u="none" strike="noStrike" dirty="0">
                          <a:solidFill>
                            <a:srgbClr val="000000"/>
                          </a:solidFill>
                          <a:latin typeface="Calibri"/>
                        </a:rPr>
                        <a:t>2007/'08</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gridSpan="2">
                  <a:txBody>
                    <a:bodyPr/>
                    <a:lstStyle/>
                    <a:p>
                      <a:pPr algn="ctr" fontAlgn="ctr"/>
                      <a:r>
                        <a:rPr lang="tr-TR" sz="1400" b="1" i="0" u="none" strike="noStrike">
                          <a:solidFill>
                            <a:srgbClr val="000000"/>
                          </a:solidFill>
                          <a:latin typeface="Calibri"/>
                        </a:rPr>
                        <a:t>97,37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98,53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96,14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a:txBody>
                    <a:bodyPr/>
                    <a:lstStyle/>
                    <a:p>
                      <a:pPr algn="ctr" fontAlgn="ctr"/>
                      <a:r>
                        <a:rPr lang="tr-TR" sz="1400" b="1" i="0" u="none" strike="noStrike">
                          <a:solidFill>
                            <a:srgbClr val="000000"/>
                          </a:solidFill>
                          <a:latin typeface="Calibri"/>
                        </a:rPr>
                        <a:t>58,56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61,17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55,81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21,06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22,37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19,69</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B8CCE4"/>
                    </a:solidFill>
                  </a:tcPr>
                </a:tc>
              </a:tr>
              <a:tr h="301959">
                <a:tc>
                  <a:txBody>
                    <a:bodyPr/>
                    <a:lstStyle/>
                    <a:p>
                      <a:pPr algn="ctr" fontAlgn="b"/>
                      <a:r>
                        <a:rPr lang="tr-TR" sz="1600" b="1" i="0" u="none" strike="noStrike" dirty="0">
                          <a:solidFill>
                            <a:srgbClr val="000000"/>
                          </a:solidFill>
                          <a:latin typeface="Calibri"/>
                        </a:rPr>
                        <a:t>2008/'09</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gridSpan="2">
                  <a:txBody>
                    <a:bodyPr/>
                    <a:lstStyle/>
                    <a:p>
                      <a:pPr algn="ctr" fontAlgn="ctr"/>
                      <a:r>
                        <a:rPr lang="tr-TR" sz="1400" b="1" i="0" u="none" strike="noStrike">
                          <a:solidFill>
                            <a:srgbClr val="000000"/>
                          </a:solidFill>
                          <a:latin typeface="Calibri"/>
                        </a:rPr>
                        <a:t>96,49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96,99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95,97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a:txBody>
                    <a:bodyPr/>
                    <a:lstStyle/>
                    <a:p>
                      <a:pPr algn="ctr" fontAlgn="ctr"/>
                      <a:r>
                        <a:rPr lang="tr-TR" sz="1400" b="1" i="0" u="none" strike="noStrike">
                          <a:solidFill>
                            <a:srgbClr val="000000"/>
                          </a:solidFill>
                          <a:latin typeface="Calibri"/>
                        </a:rPr>
                        <a:t>58,52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60,63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56,30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27,69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29,40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25,92</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BE5F1"/>
                    </a:solidFill>
                  </a:tcPr>
                </a:tc>
              </a:tr>
              <a:tr h="301959">
                <a:tc>
                  <a:txBody>
                    <a:bodyPr/>
                    <a:lstStyle/>
                    <a:p>
                      <a:pPr algn="ctr" fontAlgn="b"/>
                      <a:r>
                        <a:rPr lang="tr-TR" sz="1600" b="1" i="0" u="none" strike="noStrike" dirty="0">
                          <a:solidFill>
                            <a:srgbClr val="000000"/>
                          </a:solidFill>
                          <a:latin typeface="Calibri"/>
                        </a:rPr>
                        <a:t>2009/'10</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gridSpan="2">
                  <a:txBody>
                    <a:bodyPr/>
                    <a:lstStyle/>
                    <a:p>
                      <a:pPr algn="ctr" fontAlgn="ctr"/>
                      <a:r>
                        <a:rPr lang="tr-TR" sz="1400" b="1" i="0" u="none" strike="noStrike">
                          <a:solidFill>
                            <a:srgbClr val="000000"/>
                          </a:solidFill>
                          <a:latin typeface="Calibri"/>
                        </a:rPr>
                        <a:t>98,17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98,47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97,84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a:txBody>
                    <a:bodyPr/>
                    <a:lstStyle/>
                    <a:p>
                      <a:pPr algn="ctr" fontAlgn="ctr"/>
                      <a:r>
                        <a:rPr lang="tr-TR" sz="1400" b="1" i="0" u="none" strike="noStrike">
                          <a:solidFill>
                            <a:srgbClr val="000000"/>
                          </a:solidFill>
                          <a:latin typeface="Calibri"/>
                        </a:rPr>
                        <a:t>64,95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67,55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62,21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30,42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31,24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29,55</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B8CCE4"/>
                    </a:solidFill>
                  </a:tcPr>
                </a:tc>
              </a:tr>
              <a:tr h="301959">
                <a:tc>
                  <a:txBody>
                    <a:bodyPr/>
                    <a:lstStyle/>
                    <a:p>
                      <a:pPr algn="ctr" fontAlgn="b"/>
                      <a:r>
                        <a:rPr lang="tr-TR" sz="1600" b="1" i="0" u="none" strike="noStrike" dirty="0">
                          <a:solidFill>
                            <a:srgbClr val="000000"/>
                          </a:solidFill>
                          <a:latin typeface="Calibri"/>
                        </a:rPr>
                        <a:t>2010/'11</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gridSpan="2">
                  <a:txBody>
                    <a:bodyPr/>
                    <a:lstStyle/>
                    <a:p>
                      <a:pPr algn="ctr" fontAlgn="ctr"/>
                      <a:r>
                        <a:rPr lang="tr-TR" sz="1400" b="1" i="0" u="none" strike="noStrike">
                          <a:solidFill>
                            <a:srgbClr val="000000"/>
                          </a:solidFill>
                          <a:latin typeface="Calibri"/>
                        </a:rPr>
                        <a:t>98,41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98,59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98,22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a:txBody>
                    <a:bodyPr/>
                    <a:lstStyle/>
                    <a:p>
                      <a:pPr algn="ctr" fontAlgn="ctr"/>
                      <a:r>
                        <a:rPr lang="tr-TR" sz="1400" b="1" i="0" u="none" strike="noStrike">
                          <a:solidFill>
                            <a:srgbClr val="000000"/>
                          </a:solidFill>
                          <a:latin typeface="Calibri"/>
                        </a:rPr>
                        <a:t>66,07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68,17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63,86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33,06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33,44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32,65</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BE5F1"/>
                    </a:solidFill>
                  </a:tcPr>
                </a:tc>
              </a:tr>
              <a:tr h="301959">
                <a:tc>
                  <a:txBody>
                    <a:bodyPr/>
                    <a:lstStyle/>
                    <a:p>
                      <a:pPr algn="ctr" fontAlgn="b"/>
                      <a:r>
                        <a:rPr lang="tr-TR" sz="1600" b="1" i="0" u="none" strike="noStrike" dirty="0">
                          <a:solidFill>
                            <a:srgbClr val="000000"/>
                          </a:solidFill>
                          <a:latin typeface="Calibri"/>
                        </a:rPr>
                        <a:t>2011/'12</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gridSpan="2">
                  <a:txBody>
                    <a:bodyPr/>
                    <a:lstStyle/>
                    <a:p>
                      <a:pPr algn="ctr" fontAlgn="ctr"/>
                      <a:r>
                        <a:rPr lang="tr-TR" sz="1400" b="1" i="0" u="none" strike="noStrike" dirty="0">
                          <a:solidFill>
                            <a:srgbClr val="000000"/>
                          </a:solidFill>
                          <a:latin typeface="Calibri"/>
                        </a:rPr>
                        <a:t>98,67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98,77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98,56</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a:txBody>
                    <a:bodyPr/>
                    <a:lstStyle/>
                    <a:p>
                      <a:pPr algn="ctr" fontAlgn="ctr"/>
                      <a:r>
                        <a:rPr lang="tr-TR" sz="1400" b="1" i="0" u="none" strike="noStrike">
                          <a:solidFill>
                            <a:srgbClr val="000000"/>
                          </a:solidFill>
                          <a:latin typeface="Calibri"/>
                        </a:rPr>
                        <a:t>67,37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68,53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66,14</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35,51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35,59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a:txBody>
                    <a:bodyPr/>
                    <a:lstStyle/>
                    <a:p>
                      <a:pPr algn="ctr" fontAlgn="ctr"/>
                      <a:r>
                        <a:rPr lang="tr-TR" sz="1400" b="1" i="0" u="none" strike="noStrike">
                          <a:solidFill>
                            <a:srgbClr val="000000"/>
                          </a:solidFill>
                          <a:latin typeface="Calibri"/>
                        </a:rPr>
                        <a:t>35,42</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B8CCE4"/>
                    </a:solidFill>
                  </a:tcPr>
                </a:tc>
              </a:tr>
              <a:tr h="294645">
                <a:tc>
                  <a:txBody>
                    <a:bodyPr/>
                    <a:lstStyle/>
                    <a:p>
                      <a:pPr algn="ctr" fontAlgn="b"/>
                      <a:r>
                        <a:rPr lang="tr-TR" sz="1600" b="1" i="0" u="none" strike="noStrike" kern="1200" dirty="0">
                          <a:solidFill>
                            <a:srgbClr val="000000"/>
                          </a:solidFill>
                          <a:latin typeface="Calibri"/>
                          <a:ea typeface="+mn-ea"/>
                          <a:cs typeface="+mn-cs"/>
                        </a:rPr>
                        <a:t>2012/'13</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gridSpan="2">
                  <a:txBody>
                    <a:bodyPr/>
                    <a:lstStyle/>
                    <a:p>
                      <a:pPr algn="ctr" fontAlgn="ctr"/>
                      <a:r>
                        <a:rPr lang="tr-TR" sz="1400" b="1" i="0" u="none" strike="noStrike" dirty="0">
                          <a:solidFill>
                            <a:srgbClr val="000000"/>
                          </a:solidFill>
                          <a:latin typeface="Calibri"/>
                        </a:rPr>
                        <a:t>98,80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98,88</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98,71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hMerge="1">
                  <a:txBody>
                    <a:bodyPr/>
                    <a:lstStyle/>
                    <a:p>
                      <a:endParaRPr lang="tr-TR"/>
                    </a:p>
                  </a:txBody>
                  <a:tcPr/>
                </a:tc>
                <a:tc>
                  <a:txBody>
                    <a:bodyPr/>
                    <a:lstStyle/>
                    <a:p>
                      <a:pPr algn="ctr" fontAlgn="b"/>
                      <a:r>
                        <a:rPr lang="tr-TR" sz="1400" b="1" i="0" u="none" strike="noStrike">
                          <a:solidFill>
                            <a:srgbClr val="000000"/>
                          </a:solidFill>
                          <a:latin typeface="Calibri"/>
                        </a:rPr>
                        <a:t>70,06</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400" b="1" i="0" u="none" strike="noStrike">
                          <a:solidFill>
                            <a:srgbClr val="000000"/>
                          </a:solidFill>
                          <a:latin typeface="Calibri"/>
                        </a:rPr>
                        <a:t>70,77</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400" b="1" i="0" u="none" strike="noStrike">
                          <a:solidFill>
                            <a:srgbClr val="000000"/>
                          </a:solidFill>
                          <a:latin typeface="Calibri"/>
                        </a:rPr>
                        <a:t>69,31</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38,50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38,40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38,61</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BE5F1"/>
                    </a:solidFill>
                  </a:tcPr>
                </a:tc>
              </a:tr>
              <a:tr h="294645">
                <a:tc>
                  <a:txBody>
                    <a:bodyPr/>
                    <a:lstStyle/>
                    <a:p>
                      <a:pPr algn="ctr" fontAlgn="b"/>
                      <a:r>
                        <a:rPr lang="tr-TR" sz="1600" b="1" i="0" u="none" strike="noStrike" kern="1200" dirty="0">
                          <a:solidFill>
                            <a:srgbClr val="000000"/>
                          </a:solidFill>
                          <a:latin typeface="Calibri"/>
                          <a:ea typeface="+mn-ea"/>
                          <a:cs typeface="+mn-cs"/>
                        </a:rPr>
                        <a:t>2013/'14</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gridSpan="2">
                  <a:txBody>
                    <a:bodyPr/>
                    <a:lstStyle/>
                    <a:p>
                      <a:pPr algn="ctr" fontAlgn="ctr"/>
                      <a:r>
                        <a:rPr lang="tr-TR" sz="1400" b="1" i="0" u="none" strike="noStrike" dirty="0">
                          <a:solidFill>
                            <a:srgbClr val="000000"/>
                          </a:solidFill>
                          <a:latin typeface="Calibri"/>
                        </a:rPr>
                        <a:t>99,31</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99,39</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gridSpan="2">
                  <a:txBody>
                    <a:bodyPr/>
                    <a:lstStyle/>
                    <a:p>
                      <a:pPr algn="ctr" fontAlgn="ctr"/>
                      <a:r>
                        <a:rPr lang="tr-TR" sz="1400" b="1" i="0" u="none" strike="noStrike">
                          <a:solidFill>
                            <a:srgbClr val="000000"/>
                          </a:solidFill>
                          <a:latin typeface="Calibri"/>
                        </a:rPr>
                        <a:t>99,23</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B8CCE4"/>
                    </a:solidFill>
                  </a:tcPr>
                </a:tc>
                <a:tc hMerge="1">
                  <a:txBody>
                    <a:bodyPr/>
                    <a:lstStyle/>
                    <a:p>
                      <a:endParaRPr lang="tr-TR"/>
                    </a:p>
                  </a:txBody>
                  <a:tcPr/>
                </a:tc>
                <a:tc>
                  <a:txBody>
                    <a:bodyPr/>
                    <a:lstStyle/>
                    <a:p>
                      <a:pPr algn="ctr" fontAlgn="ctr"/>
                      <a:r>
                        <a:rPr lang="tr-TR" sz="1400" b="1" i="0" u="none" strike="noStrike">
                          <a:solidFill>
                            <a:srgbClr val="000000"/>
                          </a:solidFill>
                          <a:latin typeface="Calibri"/>
                        </a:rPr>
                        <a:t>76,65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77,22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76,05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 </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 </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 </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B8CCE4"/>
                    </a:solidFill>
                  </a:tcPr>
                </a:tc>
              </a:tr>
              <a:tr h="313453">
                <a:tc rowSpan="2">
                  <a:txBody>
                    <a:bodyPr/>
                    <a:lstStyle/>
                    <a:p>
                      <a:pPr algn="ctr" fontAlgn="b"/>
                      <a:r>
                        <a:rPr lang="tr-TR" sz="1600" b="1" i="0" u="none" strike="noStrike" kern="1200" dirty="0">
                          <a:solidFill>
                            <a:srgbClr val="000000"/>
                          </a:solidFill>
                          <a:latin typeface="Calibri"/>
                          <a:ea typeface="+mn-ea"/>
                          <a:cs typeface="+mn-cs"/>
                        </a:rPr>
                        <a:t> </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gridSpan="3">
                  <a:txBody>
                    <a:bodyPr/>
                    <a:lstStyle/>
                    <a:p>
                      <a:pPr algn="ctr" fontAlgn="ctr"/>
                      <a:r>
                        <a:rPr lang="tr-TR" sz="1600" b="1" i="0" u="none" strike="noStrike" dirty="0">
                          <a:solidFill>
                            <a:srgbClr val="000000"/>
                          </a:solidFill>
                          <a:latin typeface="Calibri"/>
                        </a:rPr>
                        <a:t>İlkokul</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BE5F1"/>
                    </a:solidFill>
                  </a:tcPr>
                </a:tc>
                <a:tc hMerge="1">
                  <a:txBody>
                    <a:bodyPr/>
                    <a:lstStyle/>
                    <a:p>
                      <a:endParaRPr lang="tr-TR"/>
                    </a:p>
                  </a:txBody>
                  <a:tcPr/>
                </a:tc>
                <a:tc hMerge="1">
                  <a:txBody>
                    <a:bodyPr/>
                    <a:lstStyle/>
                    <a:p>
                      <a:endParaRPr lang="tr-TR"/>
                    </a:p>
                  </a:txBody>
                  <a:tcPr/>
                </a:tc>
                <a:tc gridSpan="3">
                  <a:txBody>
                    <a:bodyPr/>
                    <a:lstStyle/>
                    <a:p>
                      <a:pPr algn="ctr" fontAlgn="ctr"/>
                      <a:r>
                        <a:rPr lang="tr-TR" sz="1600" b="1" i="0" u="none" strike="noStrike">
                          <a:solidFill>
                            <a:srgbClr val="000000"/>
                          </a:solidFill>
                          <a:latin typeface="Calibri"/>
                        </a:rPr>
                        <a:t>Ortaokul</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DBE5F1"/>
                    </a:solidFill>
                  </a:tcPr>
                </a:tc>
                <a:tc hMerge="1">
                  <a:txBody>
                    <a:bodyPr/>
                    <a:lstStyle/>
                    <a:p>
                      <a:endParaRPr lang="tr-TR"/>
                    </a:p>
                  </a:txBody>
                  <a:tcPr/>
                </a:tc>
                <a:tc hMerge="1">
                  <a:txBody>
                    <a:bodyPr/>
                    <a:lstStyle/>
                    <a:p>
                      <a:endParaRPr lang="tr-TR"/>
                    </a:p>
                  </a:txBody>
                  <a:tcPr/>
                </a:tc>
                <a:tc gridSpan="3">
                  <a:txBody>
                    <a:bodyPr/>
                    <a:lstStyle/>
                    <a:p>
                      <a:pPr algn="ctr" fontAlgn="ctr"/>
                      <a:r>
                        <a:rPr lang="tr-TR" sz="1600" b="1" i="0" u="none" strike="noStrike">
                          <a:solidFill>
                            <a:srgbClr val="000000"/>
                          </a:solidFill>
                          <a:latin typeface="Calibri"/>
                        </a:rPr>
                        <a:t>Ortaöğretim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hMerge="1">
                  <a:txBody>
                    <a:bodyPr/>
                    <a:lstStyle/>
                    <a:p>
                      <a:endParaRPr lang="tr-TR"/>
                    </a:p>
                  </a:txBody>
                  <a:tcPr/>
                </a:tc>
                <a:tc hMerge="1">
                  <a:txBody>
                    <a:bodyPr/>
                    <a:lstStyle/>
                    <a:p>
                      <a:endParaRPr lang="tr-TR"/>
                    </a:p>
                  </a:txBody>
                  <a:tcPr/>
                </a:tc>
                <a:tc gridSpan="3">
                  <a:txBody>
                    <a:bodyPr/>
                    <a:lstStyle/>
                    <a:p>
                      <a:pPr algn="ctr" fontAlgn="ctr"/>
                      <a:r>
                        <a:rPr lang="tr-TR" sz="1600" b="1" i="0" u="none" strike="noStrike">
                          <a:solidFill>
                            <a:srgbClr val="000000"/>
                          </a:solidFill>
                          <a:latin typeface="Calibri"/>
                        </a:rPr>
                        <a:t>Yükseköğretim</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hMerge="1">
                  <a:txBody>
                    <a:bodyPr/>
                    <a:lstStyle/>
                    <a:p>
                      <a:endParaRPr lang="tr-TR"/>
                    </a:p>
                  </a:txBody>
                  <a:tcPr/>
                </a:tc>
                <a:tc hMerge="1">
                  <a:txBody>
                    <a:bodyPr/>
                    <a:lstStyle/>
                    <a:p>
                      <a:endParaRPr lang="tr-TR"/>
                    </a:p>
                  </a:txBody>
                  <a:tcPr/>
                </a:tc>
              </a:tr>
              <a:tr h="273330">
                <a:tc vMerge="1">
                  <a:txBody>
                    <a:bodyPr/>
                    <a:lstStyle/>
                    <a:p>
                      <a:endParaRPr lang="tr-TR"/>
                    </a:p>
                  </a:txBody>
                  <a:tcPr/>
                </a:tc>
                <a:tc>
                  <a:txBody>
                    <a:bodyPr/>
                    <a:lstStyle/>
                    <a:p>
                      <a:pPr algn="ctr" fontAlgn="ctr"/>
                      <a:r>
                        <a:rPr lang="tr-TR" sz="14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400" b="1" i="0" u="none" strike="noStrike" dirty="0">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400" b="1" i="0" u="none" strike="noStrike">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4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400" b="1" i="0" u="none" strike="noStrike">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400" b="1" i="0" u="none" strike="noStrike">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4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400" b="1" i="0" u="none" strike="noStrike">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400" b="1" i="0" u="none" strike="noStrike">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400" b="1" i="0" u="none" strike="noStrike">
                          <a:solidFill>
                            <a:srgbClr val="000000"/>
                          </a:solidFill>
                          <a:latin typeface="Calibri"/>
                        </a:rPr>
                        <a:t>Toplam</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400" b="1" i="0" u="none" strike="noStrike">
                          <a:solidFill>
                            <a:srgbClr val="000000"/>
                          </a:solidFill>
                          <a:latin typeface="Calibri"/>
                        </a:rPr>
                        <a:t>Erkek</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c>
                  <a:txBody>
                    <a:bodyPr/>
                    <a:lstStyle/>
                    <a:p>
                      <a:pPr algn="ctr" fontAlgn="ctr"/>
                      <a:r>
                        <a:rPr lang="tr-TR" sz="1400" b="1" i="0" u="none" strike="noStrike">
                          <a:solidFill>
                            <a:srgbClr val="000000"/>
                          </a:solidFill>
                          <a:latin typeface="Calibri"/>
                        </a:rPr>
                        <a:t>Kadın</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B8CCE4"/>
                    </a:solidFill>
                  </a:tcPr>
                </a:tc>
              </a:tr>
              <a:tr h="282247">
                <a:tc>
                  <a:txBody>
                    <a:bodyPr/>
                    <a:lstStyle/>
                    <a:p>
                      <a:pPr algn="ctr" fontAlgn="b"/>
                      <a:r>
                        <a:rPr lang="tr-TR" sz="1600" b="1" i="0" u="none" strike="noStrike" kern="1200" dirty="0">
                          <a:solidFill>
                            <a:srgbClr val="000000"/>
                          </a:solidFill>
                          <a:latin typeface="Calibri"/>
                          <a:ea typeface="+mn-ea"/>
                          <a:cs typeface="+mn-cs"/>
                        </a:rPr>
                        <a:t>2012/'13</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400" b="1" i="0" u="none" strike="noStrike">
                          <a:solidFill>
                            <a:srgbClr val="000000"/>
                          </a:solidFill>
                          <a:latin typeface="Calibri"/>
                        </a:rPr>
                        <a:t>98,86</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400" b="1" i="0" u="none" strike="noStrike" dirty="0">
                          <a:solidFill>
                            <a:srgbClr val="000000"/>
                          </a:solidFill>
                          <a:latin typeface="Calibri"/>
                        </a:rPr>
                        <a:t>98,81</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400" b="1" i="0" u="none" strike="noStrike" dirty="0">
                          <a:solidFill>
                            <a:srgbClr val="000000"/>
                          </a:solidFill>
                          <a:latin typeface="Calibri"/>
                        </a:rPr>
                        <a:t>98,92</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400" b="1" i="0" u="none" strike="noStrike">
                          <a:solidFill>
                            <a:srgbClr val="000000"/>
                          </a:solidFill>
                          <a:latin typeface="Calibri"/>
                        </a:rPr>
                        <a:t>93,09</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400" b="1" i="0" u="none" strike="noStrike">
                          <a:solidFill>
                            <a:srgbClr val="000000"/>
                          </a:solidFill>
                          <a:latin typeface="Calibri"/>
                        </a:rPr>
                        <a:t>93,19</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400" b="1" i="0" u="none" strike="noStrike">
                          <a:solidFill>
                            <a:srgbClr val="000000"/>
                          </a:solidFill>
                          <a:latin typeface="Calibri"/>
                        </a:rPr>
                        <a:t>92,98</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400" b="1" i="0" u="none" strike="noStrike">
                          <a:solidFill>
                            <a:srgbClr val="000000"/>
                          </a:solidFill>
                          <a:latin typeface="Calibri"/>
                        </a:rPr>
                        <a:t>70,06</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400" b="1" i="0" u="none" strike="noStrike">
                          <a:solidFill>
                            <a:srgbClr val="000000"/>
                          </a:solidFill>
                          <a:latin typeface="Calibri"/>
                        </a:rPr>
                        <a:t>70,77</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b"/>
                      <a:r>
                        <a:rPr lang="tr-TR" sz="1400" b="1" i="0" u="none" strike="noStrike">
                          <a:solidFill>
                            <a:srgbClr val="000000"/>
                          </a:solidFill>
                          <a:latin typeface="Calibri"/>
                        </a:rPr>
                        <a:t>69,31</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a:solidFill>
                            <a:srgbClr val="000000"/>
                          </a:solidFill>
                          <a:latin typeface="Calibri"/>
                        </a:rPr>
                        <a:t>38,50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dirty="0">
                          <a:solidFill>
                            <a:srgbClr val="000000"/>
                          </a:solidFill>
                          <a:latin typeface="Calibri"/>
                        </a:rPr>
                        <a:t>38,40</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DBE5F1"/>
                    </a:solidFill>
                  </a:tcPr>
                </a:tc>
                <a:tc>
                  <a:txBody>
                    <a:bodyPr/>
                    <a:lstStyle/>
                    <a:p>
                      <a:pPr algn="ctr" fontAlgn="ctr"/>
                      <a:r>
                        <a:rPr lang="tr-TR" sz="1400" b="1" i="0" u="none" strike="noStrike" dirty="0">
                          <a:solidFill>
                            <a:srgbClr val="000000"/>
                          </a:solidFill>
                          <a:latin typeface="Calibri"/>
                        </a:rPr>
                        <a:t>38,61</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DBE5F1"/>
                    </a:solidFill>
                  </a:tcPr>
                </a:tc>
              </a:tr>
              <a:tr h="282247">
                <a:tc>
                  <a:txBody>
                    <a:bodyPr/>
                    <a:lstStyle/>
                    <a:p>
                      <a:pPr algn="ctr" fontAlgn="b"/>
                      <a:r>
                        <a:rPr lang="tr-TR" sz="1600" b="1" i="0" u="none" strike="noStrike" kern="1200" dirty="0">
                          <a:solidFill>
                            <a:srgbClr val="000000"/>
                          </a:solidFill>
                          <a:latin typeface="Calibri"/>
                          <a:ea typeface="+mn-ea"/>
                          <a:cs typeface="+mn-cs"/>
                        </a:rPr>
                        <a:t>2013/'14</a:t>
                      </a:r>
                    </a:p>
                  </a:txBody>
                  <a:tcPr marL="8343" marR="8343" marT="8343"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b"/>
                      <a:r>
                        <a:rPr lang="tr-TR" sz="1400" b="1" i="0" u="none" strike="noStrike">
                          <a:solidFill>
                            <a:srgbClr val="000000"/>
                          </a:solidFill>
                          <a:latin typeface="Calibri"/>
                        </a:rPr>
                        <a:t>99,57</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b"/>
                      <a:r>
                        <a:rPr lang="tr-TR" sz="1400" b="1" i="0" u="none" strike="noStrike">
                          <a:solidFill>
                            <a:srgbClr val="000000"/>
                          </a:solidFill>
                          <a:latin typeface="Calibri"/>
                        </a:rPr>
                        <a:t>99,53</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b"/>
                      <a:r>
                        <a:rPr lang="tr-TR" sz="1400" b="1" i="0" u="none" strike="noStrike">
                          <a:solidFill>
                            <a:srgbClr val="000000"/>
                          </a:solidFill>
                          <a:latin typeface="Calibri"/>
                        </a:rPr>
                        <a:t>99,61</a:t>
                      </a:r>
                    </a:p>
                  </a:txBody>
                  <a:tcPr marL="8343" marR="8343" marT="834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94,52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94,57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94,47</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76,65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77,22</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76,05</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 </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 </a:t>
                      </a:r>
                    </a:p>
                  </a:txBody>
                  <a:tcPr marL="8343" marR="8343" marT="834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 </a:t>
                      </a:r>
                    </a:p>
                  </a:txBody>
                  <a:tcPr marL="8343" marR="8343" marT="8343"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B8CCE4"/>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066801"/>
            <a:ext cx="8229600" cy="3200400"/>
          </a:xfrm>
        </p:spPr>
        <p:txBody>
          <a:bodyPr/>
          <a:lstStyle/>
          <a:p>
            <a:pPr>
              <a:buNone/>
            </a:pPr>
            <a:r>
              <a:rPr lang="tr-TR" dirty="0" smtClean="0"/>
              <a:t>	</a:t>
            </a:r>
          </a:p>
          <a:p>
            <a:pPr>
              <a:buNone/>
            </a:pPr>
            <a:r>
              <a:rPr lang="tr-TR" dirty="0" smtClean="0"/>
              <a:t>	</a:t>
            </a:r>
          </a:p>
          <a:p>
            <a:pPr algn="ctr">
              <a:buNone/>
            </a:pPr>
            <a:r>
              <a:rPr lang="tr-TR" dirty="0" smtClean="0"/>
              <a:t>	</a:t>
            </a:r>
            <a:r>
              <a:rPr lang="tr-TR" sz="4000" dirty="0" smtClean="0"/>
              <a:t>Stratejik Planlarda kullanılacak istatistikler ve göstergeler </a:t>
            </a:r>
            <a:r>
              <a:rPr lang="tr-TR" sz="4000" smtClean="0"/>
              <a:t>konusunda </a:t>
            </a:r>
            <a:r>
              <a:rPr lang="tr-TR" sz="4000" smtClean="0"/>
              <a:t>kısa bilgilendirme </a:t>
            </a:r>
            <a:endParaRPr lang="tr-TR" dirty="0"/>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2</a:t>
            </a:fld>
            <a:endParaRPr lang="tr-T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İçerik Yer Tutucusu"/>
          <p:cNvGraphicFramePr>
            <a:graphicFrameLocks noGrp="1"/>
          </p:cNvGraphicFramePr>
          <p:nvPr>
            <p:ph idx="1"/>
          </p:nvPr>
        </p:nvGraphicFramePr>
        <p:xfrm>
          <a:off x="685802" y="533398"/>
          <a:ext cx="7696197" cy="5489973"/>
        </p:xfrm>
        <a:graphic>
          <a:graphicData uri="http://schemas.openxmlformats.org/drawingml/2006/table">
            <a:tbl>
              <a:tblPr/>
              <a:tblGrid>
                <a:gridCol w="885299"/>
                <a:gridCol w="645284"/>
                <a:gridCol w="786932"/>
                <a:gridCol w="120883"/>
                <a:gridCol w="914400"/>
                <a:gridCol w="302501"/>
                <a:gridCol w="459499"/>
                <a:gridCol w="914400"/>
                <a:gridCol w="294398"/>
                <a:gridCol w="696202"/>
                <a:gridCol w="762000"/>
                <a:gridCol w="123532"/>
                <a:gridCol w="790867"/>
              </a:tblGrid>
              <a:tr h="319300">
                <a:tc>
                  <a:txBody>
                    <a:bodyPr/>
                    <a:lstStyle/>
                    <a:p>
                      <a:pPr algn="l" fontAlgn="b"/>
                      <a:endParaRPr lang="tr-TR" sz="1000" b="0" i="0" u="none" strike="noStrike" dirty="0">
                        <a:latin typeface="Arial"/>
                      </a:endParaRPr>
                    </a:p>
                  </a:txBody>
                  <a:tcPr marL="9525" marR="9525" marT="9525" marB="0" anchor="b">
                    <a:lnL>
                      <a:noFill/>
                    </a:lnL>
                    <a:lnR>
                      <a:noFill/>
                    </a:lnR>
                    <a:lnT>
                      <a:noFill/>
                    </a:lnT>
                    <a:lnB>
                      <a:noFill/>
                    </a:lnB>
                  </a:tcPr>
                </a:tc>
                <a:tc>
                  <a:txBody>
                    <a:bodyPr/>
                    <a:lstStyle/>
                    <a:p>
                      <a:pPr algn="l" fontAlgn="b"/>
                      <a:endParaRPr lang="tr-TR" sz="1000" b="0" i="0" u="none" strike="noStrike">
                        <a:latin typeface="Arial"/>
                      </a:endParaRPr>
                    </a:p>
                  </a:txBody>
                  <a:tcPr marL="9525" marR="9525" marT="9525" marB="0" anchor="b">
                    <a:lnL>
                      <a:noFill/>
                    </a:lnL>
                    <a:lnR>
                      <a:noFill/>
                    </a:lnR>
                    <a:lnT>
                      <a:noFill/>
                    </a:lnT>
                    <a:lnB>
                      <a:noFill/>
                    </a:lnB>
                  </a:tcPr>
                </a:tc>
                <a:tc>
                  <a:txBody>
                    <a:bodyPr/>
                    <a:lstStyle/>
                    <a:p>
                      <a:pPr algn="l" fontAlgn="b"/>
                      <a:endParaRPr lang="tr-TR" sz="1000" b="0" i="0" u="none" strike="noStrike">
                        <a:latin typeface="Arial"/>
                      </a:endParaRPr>
                    </a:p>
                  </a:txBody>
                  <a:tcPr marL="9525" marR="9525" marT="9525" marB="0" anchor="b">
                    <a:lnL>
                      <a:noFill/>
                    </a:lnL>
                    <a:lnR>
                      <a:noFill/>
                    </a:lnR>
                    <a:lnT>
                      <a:noFill/>
                    </a:lnT>
                    <a:lnB>
                      <a:noFill/>
                    </a:lnB>
                  </a:tcPr>
                </a:tc>
                <a:tc gridSpan="7">
                  <a:txBody>
                    <a:bodyPr/>
                    <a:lstStyle/>
                    <a:p>
                      <a:pPr algn="l" fontAlgn="b"/>
                      <a:r>
                        <a:rPr lang="sv-SE" sz="2000" b="1" i="0" u="none" strike="noStrike" dirty="0">
                          <a:solidFill>
                            <a:schemeClr val="bg1"/>
                          </a:solidFill>
                          <a:latin typeface="Calibri"/>
                        </a:rPr>
                        <a:t>OKULLAŞMA ORANLARI (son 4 yıl)</a:t>
                      </a:r>
                    </a:p>
                  </a:txBody>
                  <a:tcPr marL="9525" marR="9525" marT="9525" marB="0" anchor="b">
                    <a:lnL>
                      <a:noFill/>
                    </a:lnL>
                    <a:lnR>
                      <a:noFill/>
                    </a:lnR>
                    <a:lnT>
                      <a:noFill/>
                    </a:lnT>
                    <a:lnB>
                      <a:noFill/>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gridSpan="2">
                  <a:txBody>
                    <a:bodyPr/>
                    <a:lstStyle/>
                    <a:p>
                      <a:pPr algn="l" fontAlgn="b"/>
                      <a:endParaRPr lang="tr-TR" sz="1000" b="0" i="0" u="none" strike="noStrike">
                        <a:latin typeface="Arial"/>
                      </a:endParaRPr>
                    </a:p>
                  </a:txBody>
                  <a:tcPr marL="9525" marR="9525" marT="9525" marB="0" anchor="b">
                    <a:lnL>
                      <a:noFill/>
                    </a:lnL>
                    <a:lnR>
                      <a:noFill/>
                    </a:lnR>
                    <a:lnT>
                      <a:noFill/>
                    </a:lnT>
                    <a:lnB>
                      <a:noFill/>
                    </a:lnB>
                  </a:tcPr>
                </a:tc>
                <a:tc hMerge="1">
                  <a:txBody>
                    <a:bodyPr/>
                    <a:lstStyle/>
                    <a:p>
                      <a:endParaRPr lang="tr-TR"/>
                    </a:p>
                  </a:txBody>
                  <a:tcPr/>
                </a:tc>
                <a:tc>
                  <a:txBody>
                    <a:bodyPr/>
                    <a:lstStyle/>
                    <a:p>
                      <a:pPr algn="l" fontAlgn="b"/>
                      <a:endParaRPr lang="tr-TR" sz="1000" b="0" i="0" u="none" strike="noStrike">
                        <a:latin typeface="Arial"/>
                      </a:endParaRPr>
                    </a:p>
                  </a:txBody>
                  <a:tcPr marL="9525" marR="9525" marT="9525" marB="0" anchor="b">
                    <a:lnL>
                      <a:noFill/>
                    </a:lnL>
                    <a:lnR>
                      <a:noFill/>
                    </a:lnR>
                    <a:lnT>
                      <a:noFill/>
                    </a:lnT>
                    <a:lnB>
                      <a:noFill/>
                    </a:lnB>
                  </a:tcPr>
                </a:tc>
              </a:tr>
              <a:tr h="227004">
                <a:tc>
                  <a:txBody>
                    <a:bodyPr/>
                    <a:lstStyle/>
                    <a:p>
                      <a:pPr algn="l" fontAlgn="b"/>
                      <a:endParaRPr lang="tr-TR" sz="1000" b="0" i="0" u="none" strike="noStrike">
                        <a:latin typeface="Arial"/>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tr-TR" sz="1000" b="0" i="0" u="none" strike="noStrike">
                        <a:latin typeface="Arial"/>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tr-TR" sz="1000" b="0" i="0" u="none" strike="noStrike">
                        <a:latin typeface="Arial"/>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tr-TR" sz="1000" b="0" i="0" u="none" strike="noStrike">
                        <a:latin typeface="Arial"/>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l" fontAlgn="b"/>
                      <a:endParaRPr lang="tr-TR" sz="1000" b="0" i="0" u="none" strike="noStrike">
                        <a:latin typeface="Arial"/>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gn="l" fontAlgn="b"/>
                      <a:endParaRPr lang="tr-TR" sz="1000" b="0" i="0" u="none" strike="noStrike">
                        <a:latin typeface="Arial"/>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l" fontAlgn="b"/>
                      <a:endParaRPr lang="tr-TR" sz="1000" b="0" i="0" u="none" strike="noStrike" dirty="0">
                        <a:latin typeface="Arial"/>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gn="l" fontAlgn="b"/>
                      <a:endParaRPr lang="tr-TR" sz="1000" b="0" i="0" u="none" strike="noStrike">
                        <a:latin typeface="Arial"/>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l" fontAlgn="b"/>
                      <a:endParaRPr lang="tr-TR" sz="1000" b="0" i="0" u="none" strike="noStrike">
                        <a:latin typeface="Arial"/>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tr-TR"/>
                    </a:p>
                  </a:txBody>
                  <a:tcPr/>
                </a:tc>
                <a:tc>
                  <a:txBody>
                    <a:bodyPr/>
                    <a:lstStyle/>
                    <a:p>
                      <a:pPr algn="l" fontAlgn="b"/>
                      <a:endParaRPr lang="tr-TR" sz="1000" b="0" i="0" u="none" strike="noStrike">
                        <a:latin typeface="Arial"/>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r>
              <a:tr h="668404">
                <a:tc rowSpan="2">
                  <a:txBody>
                    <a:bodyPr/>
                    <a:lstStyle/>
                    <a:p>
                      <a:pPr algn="ctr" fontAlgn="ctr"/>
                      <a:r>
                        <a:rPr lang="tr-TR" sz="1200" b="1" i="0" u="none" strike="noStrike" dirty="0">
                          <a:latin typeface="Calibri"/>
                        </a:rPr>
                        <a:t>EĞİTİM KADEMESİ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gridSpan="2">
                  <a:txBody>
                    <a:bodyPr/>
                    <a:lstStyle/>
                    <a:p>
                      <a:pPr algn="ctr" fontAlgn="ctr"/>
                      <a:r>
                        <a:rPr lang="tr-TR" sz="1200" b="1" i="0" u="none" strike="noStrike" dirty="0">
                          <a:latin typeface="Calibri"/>
                        </a:rPr>
                        <a:t>2010-2011 eğitim ve öğretim dönemi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rowSpan="7">
                  <a:txBody>
                    <a:bodyPr/>
                    <a:lstStyle/>
                    <a:p>
                      <a:pPr algn="ctr" fontAlgn="ctr"/>
                      <a:r>
                        <a:rPr lang="tr-TR" sz="1400" b="1" i="0" u="none" strike="noStrike">
                          <a:latin typeface="Calibri"/>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gridSpan="3">
                  <a:txBody>
                    <a:bodyPr/>
                    <a:lstStyle/>
                    <a:p>
                      <a:pPr algn="ctr" fontAlgn="ctr"/>
                      <a:r>
                        <a:rPr lang="tr-TR" sz="1200" b="1" i="0" u="none" strike="noStrike">
                          <a:latin typeface="Calibri"/>
                        </a:rPr>
                        <a:t>2011-2012 eğitim ve öğretim dönemi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hMerge="1">
                  <a:txBody>
                    <a:bodyPr/>
                    <a:lstStyle/>
                    <a:p>
                      <a:endParaRPr lang="tr-TR"/>
                    </a:p>
                  </a:txBody>
                  <a:tcPr/>
                </a:tc>
                <a:tc gridSpan="3">
                  <a:txBody>
                    <a:bodyPr/>
                    <a:lstStyle/>
                    <a:p>
                      <a:pPr algn="ctr" fontAlgn="ctr"/>
                      <a:r>
                        <a:rPr lang="tr-TR" sz="1200" b="1" i="0" u="none" strike="noStrike">
                          <a:latin typeface="Calibri"/>
                        </a:rPr>
                        <a:t>2012-2013 eğitim ve öğretim dönemi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hMerge="1">
                  <a:txBody>
                    <a:bodyPr/>
                    <a:lstStyle/>
                    <a:p>
                      <a:endParaRPr lang="tr-TR"/>
                    </a:p>
                  </a:txBody>
                  <a:tcPr/>
                </a:tc>
                <a:tc gridSpan="3">
                  <a:txBody>
                    <a:bodyPr/>
                    <a:lstStyle/>
                    <a:p>
                      <a:pPr algn="ctr" fontAlgn="ctr"/>
                      <a:r>
                        <a:rPr lang="tr-TR" sz="1200" b="1" i="0" u="none" strike="noStrike">
                          <a:latin typeface="Calibri"/>
                        </a:rPr>
                        <a:t>2013-2014 eğitim ve öğretim dönemi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endParaRPr lang="tr-TR"/>
                    </a:p>
                  </a:txBody>
                  <a:tcPr/>
                </a:tc>
                <a:tc hMerge="1">
                  <a:txBody>
                    <a:bodyPr/>
                    <a:lstStyle/>
                    <a:p>
                      <a:endParaRPr lang="tr-TR"/>
                    </a:p>
                  </a:txBody>
                  <a:tcPr/>
                </a:tc>
              </a:tr>
              <a:tr h="491845">
                <a:tc vMerge="1">
                  <a:txBody>
                    <a:bodyPr/>
                    <a:lstStyle/>
                    <a:p>
                      <a:endParaRPr lang="tr-TR"/>
                    </a:p>
                  </a:txBody>
                  <a:tcPr/>
                </a:tc>
                <a:tc>
                  <a:txBody>
                    <a:bodyPr/>
                    <a:lstStyle/>
                    <a:p>
                      <a:pPr algn="ctr" fontAlgn="ctr"/>
                      <a:r>
                        <a:rPr lang="tr-TR" sz="1600" b="1" i="0" u="none" strike="noStrike">
                          <a:latin typeface="Calibri"/>
                        </a:rPr>
                        <a:t>Brüt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600" b="1" i="0" u="none" strike="noStrike">
                          <a:latin typeface="Calibri"/>
                        </a:rPr>
                        <a:t>Net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vMerge="1">
                  <a:txBody>
                    <a:bodyPr/>
                    <a:lstStyle/>
                    <a:p>
                      <a:endParaRPr lang="tr-TR"/>
                    </a:p>
                  </a:txBody>
                  <a:tcPr/>
                </a:tc>
                <a:tc>
                  <a:txBody>
                    <a:bodyPr/>
                    <a:lstStyle/>
                    <a:p>
                      <a:pPr algn="ctr" fontAlgn="ctr"/>
                      <a:r>
                        <a:rPr lang="tr-TR" sz="1600" b="1" i="0" u="none" strike="noStrike">
                          <a:latin typeface="Calibri"/>
                        </a:rPr>
                        <a:t>Brüt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gridSpan="2">
                  <a:txBody>
                    <a:bodyPr/>
                    <a:lstStyle/>
                    <a:p>
                      <a:pPr algn="ctr" fontAlgn="ctr"/>
                      <a:r>
                        <a:rPr lang="tr-TR" sz="1600" b="1" i="0" u="none" strike="noStrike">
                          <a:latin typeface="Calibri"/>
                        </a:rPr>
                        <a:t>Net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hMerge="1">
                  <a:txBody>
                    <a:bodyPr/>
                    <a:lstStyle/>
                    <a:p>
                      <a:pPr algn="ctr" fontAlgn="ctr"/>
                      <a:endParaRPr lang="tr-TR" sz="1100" b="1" i="0" u="none" strike="noStrike">
                        <a:latin typeface="Calibri"/>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600" b="1" i="0" u="none" strike="noStrike">
                          <a:latin typeface="Calibri"/>
                        </a:rPr>
                        <a:t>Brüt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gridSpan="2">
                  <a:txBody>
                    <a:bodyPr/>
                    <a:lstStyle/>
                    <a:p>
                      <a:pPr algn="ctr" fontAlgn="ctr"/>
                      <a:r>
                        <a:rPr lang="tr-TR" sz="1600" b="1" i="0" u="none" strike="noStrike">
                          <a:latin typeface="Calibri"/>
                        </a:rPr>
                        <a:t>Net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hMerge="1">
                  <a:txBody>
                    <a:bodyPr/>
                    <a:lstStyle/>
                    <a:p>
                      <a:pPr algn="ctr" fontAlgn="ctr"/>
                      <a:endParaRPr lang="tr-TR" sz="1100" b="1" i="0" u="none" strike="noStrike">
                        <a:latin typeface="Calibri"/>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600" b="1" i="0" u="none" strike="noStrike">
                          <a:latin typeface="Calibri"/>
                        </a:rPr>
                        <a:t>Brüt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gridSpan="2">
                  <a:txBody>
                    <a:bodyPr/>
                    <a:lstStyle/>
                    <a:p>
                      <a:pPr algn="ctr" fontAlgn="ctr"/>
                      <a:r>
                        <a:rPr lang="tr-TR" sz="1600" b="1" i="0" u="none" strike="noStrike">
                          <a:latin typeface="Calibri"/>
                        </a:rPr>
                        <a:t>Net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hMerge="1">
                  <a:txBody>
                    <a:bodyPr/>
                    <a:lstStyle/>
                    <a:p>
                      <a:pPr algn="ctr" fontAlgn="ctr"/>
                      <a:endParaRPr lang="tr-TR" sz="1100" b="1" i="0" u="none" strike="noStrike">
                        <a:latin typeface="Calibri"/>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756684">
                <a:tc>
                  <a:txBody>
                    <a:bodyPr/>
                    <a:lstStyle/>
                    <a:p>
                      <a:pPr algn="ctr" fontAlgn="ctr"/>
                      <a:r>
                        <a:rPr lang="tr-TR" sz="1200" b="1" i="0" u="none" strike="noStrike" dirty="0">
                          <a:latin typeface="Calibri"/>
                        </a:rPr>
                        <a:t>Okul Öncesi (4-5 Yaş)</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400" b="0" i="0" u="none" strike="noStrike" dirty="0">
                          <a:latin typeface="Arial"/>
                        </a:rPr>
                        <a:t>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tr-TR" sz="1400" b="0" i="0" u="none" strike="noStrike">
                          <a:latin typeface="Arial"/>
                        </a:rPr>
                        <a:t>43,10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tr-TR"/>
                    </a:p>
                  </a:txBody>
                  <a:tcPr/>
                </a:tc>
                <a:tc>
                  <a:txBody>
                    <a:bodyPr/>
                    <a:lstStyle/>
                    <a:p>
                      <a:pPr algn="ctr" fontAlgn="ctr"/>
                      <a:r>
                        <a:rPr lang="tr-TR" sz="1400" b="0" i="0" u="none" strike="noStrike">
                          <a:latin typeface="Arial"/>
                        </a:rPr>
                        <a:t>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a:latin typeface="Arial"/>
                        </a:rPr>
                        <a:t>44,04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latin typeface="Arial"/>
                        </a:rPr>
                        <a:t>44,04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a:solidFill>
                            <a:srgbClr val="000000"/>
                          </a:solidFill>
                          <a:latin typeface="Arial"/>
                        </a:rPr>
                        <a:t>37,36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hMerge="1">
                  <a:txBody>
                    <a:bodyPr/>
                    <a:lstStyle/>
                    <a:p>
                      <a:pPr algn="ctr" fontAlgn="ctr"/>
                      <a:endParaRPr lang="tr-TR" sz="1000" b="0" i="0" u="none" strike="noStrike">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tr-TR" sz="1400" b="0" i="0" u="none" strike="noStrike">
                          <a:solidFill>
                            <a:srgbClr val="000000"/>
                          </a:solidFill>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a:solidFill>
                            <a:srgbClr val="000000"/>
                          </a:solidFill>
                          <a:latin typeface="Arial"/>
                        </a:rPr>
                        <a:t>37,46</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hMerge="1">
                  <a:txBody>
                    <a:bodyPr/>
                    <a:lstStyle/>
                    <a:p>
                      <a:pPr algn="ctr" fontAlgn="ctr"/>
                      <a:endParaRPr lang="tr-TR" sz="1000" b="0" i="0" u="none" strike="noStrike">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r>
              <a:tr h="756684">
                <a:tc>
                  <a:txBody>
                    <a:bodyPr/>
                    <a:lstStyle/>
                    <a:p>
                      <a:pPr algn="ctr" fontAlgn="ctr"/>
                      <a:r>
                        <a:rPr lang="tr-TR" sz="1200" b="1" i="0" u="none" strike="noStrike" dirty="0">
                          <a:latin typeface="Calibri"/>
                        </a:rPr>
                        <a:t>İlköğretim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400" b="0" i="0" u="none" strike="noStrike" dirty="0">
                          <a:latin typeface="Arial"/>
                        </a:rPr>
                        <a:t>107,58</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tr-TR" sz="1400" b="0" i="0" u="none" strike="noStrike">
                          <a:latin typeface="Arial"/>
                        </a:rPr>
                        <a:t>98,41</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tr-TR"/>
                    </a:p>
                  </a:txBody>
                  <a:tcPr/>
                </a:tc>
                <a:tc>
                  <a:txBody>
                    <a:bodyPr/>
                    <a:lstStyle/>
                    <a:p>
                      <a:pPr algn="ctr" fontAlgn="ctr"/>
                      <a:r>
                        <a:rPr lang="tr-TR" sz="1400" b="0" i="0" u="none" strike="noStrike">
                          <a:latin typeface="Arial"/>
                        </a:rPr>
                        <a:t>108,42</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a:latin typeface="Arial"/>
                        </a:rPr>
                        <a:t>98,67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107,58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a:latin typeface="Arial"/>
                        </a:rPr>
                        <a:t>98,80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latin typeface="Arial"/>
                        </a:rPr>
                        <a:t>110,36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a:solidFill>
                            <a:srgbClr val="000000"/>
                          </a:solidFill>
                          <a:latin typeface="Arial"/>
                        </a:rPr>
                        <a:t>99,31</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56684">
                <a:tc>
                  <a:txBody>
                    <a:bodyPr/>
                    <a:lstStyle/>
                    <a:p>
                      <a:pPr algn="ctr" fontAlgn="ctr"/>
                      <a:r>
                        <a:rPr lang="tr-TR" sz="1200" b="1" i="0" u="none" strike="noStrike" dirty="0">
                          <a:latin typeface="Calibri"/>
                        </a:rPr>
                        <a:t>İlkokul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400" b="0" i="0" u="none" strike="noStrike" dirty="0">
                          <a:latin typeface="Arial"/>
                        </a:rPr>
                        <a:t>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tr-TR" sz="1400" b="0" i="0" u="none" strike="noStrike" dirty="0">
                          <a:latin typeface="Arial"/>
                        </a:rPr>
                        <a: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tr-TR"/>
                    </a:p>
                  </a:txBody>
                  <a:tcPr/>
                </a:tc>
                <a:tc>
                  <a:txBody>
                    <a:bodyPr/>
                    <a:lstStyle/>
                    <a:p>
                      <a:pPr algn="ctr" fontAlgn="ctr"/>
                      <a:r>
                        <a:rPr lang="tr-TR" sz="1400" b="0" i="0" u="none" strike="noStrike">
                          <a:latin typeface="Arial"/>
                        </a:rPr>
                        <a:t>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latin typeface="Arial"/>
                        </a:rPr>
                        <a:t>107,52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a:solidFill>
                            <a:srgbClr val="000000"/>
                          </a:solidFill>
                          <a:latin typeface="Arial"/>
                        </a:rPr>
                        <a:t>98,86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latin typeface="Arial"/>
                        </a:rPr>
                        <a:t>111,94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a:solidFill>
                            <a:srgbClr val="000000"/>
                          </a:solidFill>
                          <a:latin typeface="Arial"/>
                        </a:rPr>
                        <a:t>99,57</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56684">
                <a:tc>
                  <a:txBody>
                    <a:bodyPr/>
                    <a:lstStyle/>
                    <a:p>
                      <a:pPr algn="ctr" fontAlgn="ctr"/>
                      <a:r>
                        <a:rPr lang="tr-TR" sz="1200" b="1" i="0" u="none" strike="noStrike">
                          <a:latin typeface="Calibri"/>
                        </a:rPr>
                        <a:t>Ortaokul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400" b="0" i="0" u="none" strike="noStrike" dirty="0">
                          <a:latin typeface="Arial"/>
                        </a:rPr>
                        <a:t>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a:txBody>
                    <a:bodyPr/>
                    <a:lstStyle/>
                    <a:p>
                      <a:pPr algn="ctr" fontAlgn="ctr"/>
                      <a:r>
                        <a:rPr lang="tr-TR" sz="1400" b="0" i="0" u="none" strike="noStrike" dirty="0">
                          <a:latin typeface="Arial"/>
                        </a:rPr>
                        <a: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tr-TR"/>
                    </a:p>
                  </a:txBody>
                  <a:tcPr/>
                </a:tc>
                <a:tc>
                  <a:txBody>
                    <a:bodyPr/>
                    <a:lstStyle/>
                    <a:p>
                      <a:pPr algn="ctr" fontAlgn="ctr"/>
                      <a:r>
                        <a:rPr lang="tr-TR" sz="1400" b="0" i="0" u="none" strike="noStrike" dirty="0">
                          <a:latin typeface="Arial"/>
                        </a:rPr>
                        <a:t> </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dirty="0">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latin typeface="Arial"/>
                        </a:rPr>
                        <a:t>107,64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a:solidFill>
                            <a:srgbClr val="000000"/>
                          </a:solidFill>
                          <a:latin typeface="Arial"/>
                        </a:rPr>
                        <a:t>93,09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solidFill>
                            <a:srgbClr val="000000"/>
                          </a:solidFill>
                          <a:latin typeface="Arial"/>
                        </a:rPr>
                        <a:t>108,80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a:solidFill>
                            <a:srgbClr val="000000"/>
                          </a:solidFill>
                          <a:latin typeface="Arial"/>
                        </a:rPr>
                        <a:t>94,52</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56684">
                <a:tc>
                  <a:txBody>
                    <a:bodyPr/>
                    <a:lstStyle/>
                    <a:p>
                      <a:pPr algn="ctr" fontAlgn="ctr"/>
                      <a:r>
                        <a:rPr lang="tr-TR" sz="1200" b="1" i="0" u="none" strike="noStrike">
                          <a:latin typeface="Calibri"/>
                        </a:rPr>
                        <a:t>Ortaöğretim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ctr"/>
                      <a:r>
                        <a:rPr lang="tr-TR" sz="1400" b="0" i="0" u="none" strike="noStrike">
                          <a:latin typeface="Arial"/>
                        </a:rPr>
                        <a:t>89,70</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EF3"/>
                    </a:solidFill>
                  </a:tcPr>
                </a:tc>
                <a:tc>
                  <a:txBody>
                    <a:bodyPr/>
                    <a:lstStyle/>
                    <a:p>
                      <a:pPr algn="ctr" fontAlgn="ctr"/>
                      <a:r>
                        <a:rPr lang="tr-TR" sz="1400" b="0" i="0" u="none" strike="noStrike" dirty="0">
                          <a:latin typeface="Arial"/>
                        </a:rPr>
                        <a:t>66,07</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tr-TR"/>
                    </a:p>
                  </a:txBody>
                  <a:tcPr/>
                </a:tc>
                <a:tc>
                  <a:txBody>
                    <a:bodyPr/>
                    <a:lstStyle/>
                    <a:p>
                      <a:pPr algn="ctr" fontAlgn="ctr"/>
                      <a:r>
                        <a:rPr lang="tr-TR" sz="1400" b="0" i="0" u="none" strike="noStrike" dirty="0">
                          <a:latin typeface="Arial"/>
                        </a:rPr>
                        <a:t>92,56</a:t>
                      </a: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dirty="0">
                          <a:latin typeface="Arial"/>
                        </a:rPr>
                        <a:t>67,37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solidFill>
                            <a:srgbClr val="000000"/>
                          </a:solidFill>
                          <a:latin typeface="Arial"/>
                        </a:rPr>
                        <a:t>96,77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dirty="0">
                          <a:solidFill>
                            <a:srgbClr val="000000"/>
                          </a:solidFill>
                          <a:latin typeface="Arial"/>
                        </a:rPr>
                        <a:t>70,06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solidFill>
                            <a:srgbClr val="000000"/>
                          </a:solidFill>
                          <a:latin typeface="Arial"/>
                        </a:rPr>
                        <a:t>103,26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EF3"/>
                    </a:solidFill>
                  </a:tcPr>
                </a:tc>
                <a:tc gridSpan="2">
                  <a:txBody>
                    <a:bodyPr/>
                    <a:lstStyle/>
                    <a:p>
                      <a:pPr algn="ctr" fontAlgn="ctr"/>
                      <a:r>
                        <a:rPr lang="tr-TR" sz="1400" b="0" i="0" u="none" strike="noStrike" dirty="0">
                          <a:solidFill>
                            <a:srgbClr val="000000"/>
                          </a:solidFill>
                          <a:latin typeface="Arial"/>
                        </a:rPr>
                        <a:t>76,65</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tr-TR" sz="1000" b="0" i="0" u="none" strike="noStrike" dirty="0">
                        <a:solidFill>
                          <a:srgbClr val="000000"/>
                        </a:solidFill>
                        <a:latin typeface="Arial"/>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20</a:t>
            </a:fld>
            <a:endParaRPr lang="tr-T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İçerik Yer Tutucusu"/>
          <p:cNvGraphicFramePr>
            <a:graphicFrameLocks noGrp="1"/>
          </p:cNvGraphicFramePr>
          <p:nvPr>
            <p:ph idx="1"/>
          </p:nvPr>
        </p:nvGraphicFramePr>
        <p:xfrm>
          <a:off x="990597" y="228596"/>
          <a:ext cx="6629402" cy="5943601"/>
        </p:xfrm>
        <a:graphic>
          <a:graphicData uri="http://schemas.openxmlformats.org/drawingml/2006/table">
            <a:tbl>
              <a:tblPr/>
              <a:tblGrid>
                <a:gridCol w="1969129"/>
                <a:gridCol w="1422149"/>
                <a:gridCol w="1458614"/>
                <a:gridCol w="1779510"/>
              </a:tblGrid>
              <a:tr h="789940">
                <a:tc gridSpan="4">
                  <a:txBody>
                    <a:bodyPr/>
                    <a:lstStyle/>
                    <a:p>
                      <a:pPr algn="ctr" fontAlgn="ctr"/>
                      <a:r>
                        <a:rPr lang="tr-TR" sz="1800" b="1" i="0" u="none" strike="noStrike" dirty="0">
                          <a:solidFill>
                            <a:schemeClr val="bg1"/>
                          </a:solidFill>
                          <a:latin typeface="Calibri"/>
                        </a:rPr>
                        <a:t>ÖĞRETİM YILI VE EĞİTİM SEVİYESİNE GÖRE CİNSİYET ORANLARI</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r>
              <a:tr h="367731">
                <a:tc>
                  <a:txBody>
                    <a:bodyPr/>
                    <a:lstStyle/>
                    <a:p>
                      <a:pPr algn="ctr" fontAlgn="ctr"/>
                      <a:r>
                        <a:rPr lang="tr-TR" sz="1600" b="0" i="0" u="none" strike="noStrike" dirty="0">
                          <a:latin typeface="Calibri"/>
                        </a:rPr>
                        <a:t>Yıllar</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dirty="0">
                          <a:latin typeface="Calibri"/>
                        </a:rPr>
                        <a:t>İlköğretim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dirty="0">
                          <a:latin typeface="Calibri"/>
                        </a:rPr>
                        <a:t>Ortaöğretim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dirty="0">
                          <a:latin typeface="Calibri"/>
                        </a:rPr>
                        <a:t>Yükseköğretim</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06895">
                <a:tc>
                  <a:txBody>
                    <a:bodyPr/>
                    <a:lstStyle/>
                    <a:p>
                      <a:pPr algn="ctr" fontAlgn="ctr"/>
                      <a:r>
                        <a:rPr lang="tr-TR" sz="1600" b="0" i="0" u="none" strike="noStrike" dirty="0">
                          <a:solidFill>
                            <a:srgbClr val="000000"/>
                          </a:solidFill>
                          <a:latin typeface="Calibri"/>
                        </a:rPr>
                        <a:t>1998-1999</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a:solidFill>
                            <a:srgbClr val="000000"/>
                          </a:solidFill>
                          <a:latin typeface="Calibri"/>
                        </a:rPr>
                        <a:t>86,97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dirty="0">
                          <a:solidFill>
                            <a:srgbClr val="000000"/>
                          </a:solidFill>
                          <a:latin typeface="Calibri"/>
                        </a:rPr>
                        <a:t>75,5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dirty="0">
                          <a:solidFill>
                            <a:srgbClr val="000000"/>
                          </a:solidFill>
                          <a:latin typeface="Calibri"/>
                        </a:rPr>
                        <a:t>69,44</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6895">
                <a:tc>
                  <a:txBody>
                    <a:bodyPr/>
                    <a:lstStyle/>
                    <a:p>
                      <a:pPr algn="ctr" fontAlgn="ctr"/>
                      <a:r>
                        <a:rPr lang="tr-TR" sz="1600" b="0" i="0" u="none" strike="noStrike" dirty="0">
                          <a:solidFill>
                            <a:srgbClr val="000000"/>
                          </a:solidFill>
                          <a:latin typeface="Calibri"/>
                        </a:rPr>
                        <a:t>1999-2000</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a:solidFill>
                            <a:srgbClr val="000000"/>
                          </a:solidFill>
                          <a:latin typeface="Calibri"/>
                        </a:rPr>
                        <a:t>88,54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74,74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70,96</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6895">
                <a:tc>
                  <a:txBody>
                    <a:bodyPr/>
                    <a:lstStyle/>
                    <a:p>
                      <a:pPr algn="ctr" fontAlgn="ctr"/>
                      <a:r>
                        <a:rPr lang="tr-TR" sz="1600" b="0" i="0" u="none" strike="noStrike" dirty="0">
                          <a:solidFill>
                            <a:srgbClr val="000000"/>
                          </a:solidFill>
                          <a:latin typeface="Calibri"/>
                        </a:rPr>
                        <a:t>2000-2001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a:solidFill>
                            <a:srgbClr val="000000"/>
                          </a:solidFill>
                          <a:latin typeface="Calibri"/>
                        </a:rPr>
                        <a:t>89,64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74,41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73,56</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6895">
                <a:tc>
                  <a:txBody>
                    <a:bodyPr/>
                    <a:lstStyle/>
                    <a:p>
                      <a:pPr algn="ctr" fontAlgn="ctr"/>
                      <a:r>
                        <a:rPr lang="tr-TR" sz="1600" b="0" i="0" u="none" strike="noStrike" dirty="0">
                          <a:solidFill>
                            <a:srgbClr val="000000"/>
                          </a:solidFill>
                          <a:latin typeface="Calibri"/>
                        </a:rPr>
                        <a:t>2001-2002</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a:solidFill>
                            <a:srgbClr val="000000"/>
                          </a:solidFill>
                          <a:latin typeface="Calibri"/>
                        </a:rPr>
                        <a:t>90,71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75,87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75,17</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6895">
                <a:tc>
                  <a:txBody>
                    <a:bodyPr/>
                    <a:lstStyle/>
                    <a:p>
                      <a:pPr algn="ctr" fontAlgn="ctr"/>
                      <a:r>
                        <a:rPr lang="tr-TR" sz="1600" b="0" i="0" u="none" strike="noStrike" dirty="0">
                          <a:solidFill>
                            <a:srgbClr val="000000"/>
                          </a:solidFill>
                          <a:latin typeface="Calibri"/>
                        </a:rPr>
                        <a:t>2002-2003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dirty="0" smtClean="0">
                          <a:solidFill>
                            <a:srgbClr val="000000"/>
                          </a:solidFill>
                          <a:latin typeface="Calibri"/>
                        </a:rPr>
                        <a:t>91,10</a:t>
                      </a:r>
                      <a:endParaRPr lang="tr-TR"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72,32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74,33</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6895">
                <a:tc>
                  <a:txBody>
                    <a:bodyPr/>
                    <a:lstStyle/>
                    <a:p>
                      <a:pPr algn="ctr" fontAlgn="ctr"/>
                      <a:r>
                        <a:rPr lang="tr-TR" sz="1600" b="0" i="0" u="none" strike="noStrike" dirty="0">
                          <a:solidFill>
                            <a:srgbClr val="000000"/>
                          </a:solidFill>
                          <a:latin typeface="Calibri"/>
                        </a:rPr>
                        <a:t>2003-2004</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a:solidFill>
                            <a:srgbClr val="000000"/>
                          </a:solidFill>
                          <a:latin typeface="Calibri"/>
                        </a:rPr>
                        <a:t>91,86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78,01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74,09</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6895">
                <a:tc>
                  <a:txBody>
                    <a:bodyPr/>
                    <a:lstStyle/>
                    <a:p>
                      <a:pPr algn="ctr" fontAlgn="ctr"/>
                      <a:r>
                        <a:rPr lang="tr-TR" sz="1600" b="0" i="0" u="none" strike="noStrike" dirty="0">
                          <a:solidFill>
                            <a:srgbClr val="000000"/>
                          </a:solidFill>
                          <a:latin typeface="Calibri"/>
                        </a:rPr>
                        <a:t>2004-2005</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a:solidFill>
                            <a:srgbClr val="000000"/>
                          </a:solidFill>
                          <a:latin typeface="Calibri"/>
                        </a:rPr>
                        <a:t>92,33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78,72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74,66</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6895">
                <a:tc>
                  <a:txBody>
                    <a:bodyPr/>
                    <a:lstStyle/>
                    <a:p>
                      <a:pPr algn="ctr" fontAlgn="ctr"/>
                      <a:r>
                        <a:rPr lang="tr-TR" sz="1600" b="0" i="0" u="none" strike="noStrike" dirty="0">
                          <a:solidFill>
                            <a:srgbClr val="000000"/>
                          </a:solidFill>
                          <a:latin typeface="Calibri"/>
                        </a:rPr>
                        <a:t>2005-2006</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a:solidFill>
                            <a:srgbClr val="000000"/>
                          </a:solidFill>
                          <a:latin typeface="Calibri"/>
                        </a:rPr>
                        <a:t>93,33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78,76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dirty="0" smtClean="0">
                          <a:solidFill>
                            <a:srgbClr val="000000"/>
                          </a:solidFill>
                          <a:latin typeface="Calibri"/>
                        </a:rPr>
                        <a:t>77,20</a:t>
                      </a:r>
                      <a:endParaRPr lang="tr-TR" sz="1600" b="0" i="0" u="none" strike="noStrike" dirty="0">
                        <a:solidFill>
                          <a:srgbClr val="000000"/>
                        </a:solidFill>
                        <a:latin typeface="Calibri"/>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6895">
                <a:tc>
                  <a:txBody>
                    <a:bodyPr/>
                    <a:lstStyle/>
                    <a:p>
                      <a:pPr algn="ctr" fontAlgn="ctr"/>
                      <a:r>
                        <a:rPr lang="tr-TR" sz="1600" b="0" i="0" u="none" strike="noStrike" dirty="0">
                          <a:solidFill>
                            <a:srgbClr val="000000"/>
                          </a:solidFill>
                          <a:latin typeface="Calibri"/>
                        </a:rPr>
                        <a:t>2006-2007</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a:solidFill>
                            <a:srgbClr val="000000"/>
                          </a:solidFill>
                          <a:latin typeface="Calibri"/>
                        </a:rPr>
                        <a:t>94,11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79,65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77,65</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6895">
                <a:tc>
                  <a:txBody>
                    <a:bodyPr/>
                    <a:lstStyle/>
                    <a:p>
                      <a:pPr algn="ctr" fontAlgn="ctr"/>
                      <a:r>
                        <a:rPr lang="tr-TR" sz="1600" b="0" i="0" u="none" strike="noStrike" dirty="0">
                          <a:solidFill>
                            <a:srgbClr val="000000"/>
                          </a:solidFill>
                          <a:latin typeface="Calibri"/>
                        </a:rPr>
                        <a:t>2007-2008</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a:solidFill>
                            <a:srgbClr val="000000"/>
                          </a:solidFill>
                          <a:latin typeface="Calibri"/>
                        </a:rPr>
                        <a:t>96,39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85,81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78,74</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6895">
                <a:tc>
                  <a:txBody>
                    <a:bodyPr/>
                    <a:lstStyle/>
                    <a:p>
                      <a:pPr algn="ctr" fontAlgn="ctr"/>
                      <a:r>
                        <a:rPr lang="tr-TR" sz="1600" b="0" i="0" u="none" strike="noStrike" dirty="0">
                          <a:solidFill>
                            <a:srgbClr val="000000"/>
                          </a:solidFill>
                          <a:latin typeface="Calibri"/>
                        </a:rPr>
                        <a:t>2008-2009</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dirty="0">
                          <a:solidFill>
                            <a:srgbClr val="000000"/>
                          </a:solidFill>
                          <a:latin typeface="Calibri"/>
                        </a:rPr>
                        <a:t>97,91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88,99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80,08</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6895">
                <a:tc>
                  <a:txBody>
                    <a:bodyPr/>
                    <a:lstStyle/>
                    <a:p>
                      <a:pPr algn="ctr" fontAlgn="ctr"/>
                      <a:r>
                        <a:rPr lang="tr-TR" sz="1600" b="0" i="0" u="none" strike="noStrike" dirty="0">
                          <a:solidFill>
                            <a:srgbClr val="000000"/>
                          </a:solidFill>
                          <a:latin typeface="Calibri"/>
                        </a:rPr>
                        <a:t>2009-2010</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dirty="0">
                          <a:solidFill>
                            <a:srgbClr val="000000"/>
                          </a:solidFill>
                          <a:latin typeface="Calibri"/>
                        </a:rPr>
                        <a:t>98,91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88,59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83,38</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392">
                <a:tc>
                  <a:txBody>
                    <a:bodyPr/>
                    <a:lstStyle/>
                    <a:p>
                      <a:pPr algn="ctr" fontAlgn="ctr"/>
                      <a:r>
                        <a:rPr lang="tr-TR" sz="1600" b="0" i="0" u="none" strike="noStrike" dirty="0">
                          <a:solidFill>
                            <a:srgbClr val="000000"/>
                          </a:solidFill>
                          <a:latin typeface="Calibri"/>
                        </a:rPr>
                        <a:t>2010-2011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dirty="0">
                          <a:solidFill>
                            <a:srgbClr val="000000"/>
                          </a:solidFill>
                          <a:latin typeface="Calibri"/>
                        </a:rPr>
                        <a:t>100,42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dirty="0">
                          <a:solidFill>
                            <a:srgbClr val="000000"/>
                          </a:solidFill>
                          <a:latin typeface="Calibri"/>
                        </a:rPr>
                        <a:t>89,74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86,24</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392">
                <a:tc>
                  <a:txBody>
                    <a:bodyPr/>
                    <a:lstStyle/>
                    <a:p>
                      <a:pPr algn="ctr" fontAlgn="ctr"/>
                      <a:r>
                        <a:rPr lang="tr-TR" sz="1600" b="0" i="0" u="none" strike="noStrike" dirty="0">
                          <a:solidFill>
                            <a:srgbClr val="000000"/>
                          </a:solidFill>
                          <a:latin typeface="Calibri"/>
                        </a:rPr>
                        <a:t>2011-2012</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a:solidFill>
                            <a:srgbClr val="000000"/>
                          </a:solidFill>
                          <a:latin typeface="Calibri"/>
                        </a:rPr>
                        <a:t>100,41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dirty="0">
                          <a:solidFill>
                            <a:srgbClr val="000000"/>
                          </a:solidFill>
                          <a:latin typeface="Calibri"/>
                        </a:rPr>
                        <a:t>93,29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dirty="0">
                          <a:solidFill>
                            <a:srgbClr val="000000"/>
                          </a:solidFill>
                          <a:latin typeface="Calibri"/>
                        </a:rPr>
                        <a:t>87,38</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2392">
                <a:tc>
                  <a:txBody>
                    <a:bodyPr/>
                    <a:lstStyle/>
                    <a:p>
                      <a:pPr algn="ctr" fontAlgn="ctr"/>
                      <a:r>
                        <a:rPr lang="tr-TR" sz="1600" b="0" i="0" u="none" strike="noStrike" dirty="0">
                          <a:solidFill>
                            <a:srgbClr val="000000"/>
                          </a:solidFill>
                          <a:latin typeface="Calibri"/>
                        </a:rPr>
                        <a:t>2012-2013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a:solidFill>
                            <a:srgbClr val="000000"/>
                          </a:solidFill>
                          <a:latin typeface="Calibri"/>
                        </a:rPr>
                        <a:t>101,76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94,15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600" b="0" i="0" u="none" strike="noStrike" dirty="0">
                          <a:solidFill>
                            <a:srgbClr val="000000"/>
                          </a:solidFill>
                          <a:latin typeface="Calibri"/>
                        </a:rPr>
                        <a:t>88,05</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6014">
                <a:tc>
                  <a:txBody>
                    <a:bodyPr/>
                    <a:lstStyle/>
                    <a:p>
                      <a:pPr algn="ctr" fontAlgn="ctr"/>
                      <a:r>
                        <a:rPr lang="tr-TR" sz="1600" b="0" i="0" u="none" strike="noStrike" dirty="0">
                          <a:solidFill>
                            <a:srgbClr val="000000"/>
                          </a:solidFill>
                          <a:latin typeface="Calibri"/>
                        </a:rPr>
                        <a:t>2013-2014</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tr-TR" sz="1600" b="0" i="0" u="none" strike="noStrike">
                          <a:solidFill>
                            <a:srgbClr val="000000"/>
                          </a:solidFill>
                          <a:latin typeface="Calibri"/>
                        </a:rPr>
                        <a:t>102,23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600" b="0" i="0" u="none" strike="noStrike">
                          <a:solidFill>
                            <a:srgbClr val="000000"/>
                          </a:solidFill>
                          <a:latin typeface="Calibri"/>
                        </a:rPr>
                        <a:t>94,59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tr-TR" sz="1600" b="0" i="0" u="none" strike="noStrike" dirty="0">
                          <a:solidFill>
                            <a:srgbClr val="000000"/>
                          </a:solidFill>
                          <a:latin typeface="Calibri"/>
                        </a:rPr>
                        <a:t>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21</a:t>
            </a:fld>
            <a:endParaRPr lang="tr-T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İçerik Yer Tutucusu"/>
          <p:cNvGraphicFramePr>
            <a:graphicFrameLocks noGrp="1"/>
          </p:cNvGraphicFramePr>
          <p:nvPr>
            <p:ph idx="1"/>
          </p:nvPr>
        </p:nvGraphicFramePr>
        <p:xfrm>
          <a:off x="381000" y="1143000"/>
          <a:ext cx="8204199" cy="2785110"/>
        </p:xfrm>
        <a:graphic>
          <a:graphicData uri="http://schemas.openxmlformats.org/drawingml/2006/table">
            <a:tbl>
              <a:tblPr/>
              <a:tblGrid>
                <a:gridCol w="2046291"/>
                <a:gridCol w="1056457"/>
                <a:gridCol w="1078665"/>
                <a:gridCol w="964454"/>
                <a:gridCol w="1027904"/>
                <a:gridCol w="1015214"/>
                <a:gridCol w="1015214"/>
              </a:tblGrid>
              <a:tr h="257175">
                <a:tc gridSpan="7">
                  <a:txBody>
                    <a:bodyPr/>
                    <a:lstStyle/>
                    <a:p>
                      <a:pPr algn="ctr" fontAlgn="ctr"/>
                      <a:r>
                        <a:rPr lang="tr-TR" sz="1600" b="1" i="0" u="none" strike="noStrike" dirty="0">
                          <a:latin typeface="Arial"/>
                        </a:rPr>
                        <a:t>DERSLİK BAŞINA DÜŞEN ÖĞRENCİ SAYISI</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276225">
                <a:tc>
                  <a:txBody>
                    <a:bodyPr/>
                    <a:lstStyle/>
                    <a:p>
                      <a:pPr algn="ctr" fontAlgn="ctr"/>
                      <a:r>
                        <a:rPr lang="tr-TR" sz="1400" b="1" i="0" u="none" strike="noStrike" dirty="0">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2002-2003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2009-2010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2010-2011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2011-2012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2012-2013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a:solidFill>
                            <a:srgbClr val="000000"/>
                          </a:solidFill>
                          <a:latin typeface="Calibri"/>
                        </a:rPr>
                        <a:t>2013-2014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200025">
                <a:tc>
                  <a:txBody>
                    <a:bodyPr/>
                    <a:lstStyle/>
                    <a:p>
                      <a:pPr algn="l" fontAlgn="ctr"/>
                      <a:r>
                        <a:rPr lang="tr-TR" sz="1400" b="1" i="0" u="none" strike="noStrike" dirty="0">
                          <a:latin typeface="Arial"/>
                        </a:rPr>
                        <a:t>İlköğretim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025">
                <a:tc>
                  <a:txBody>
                    <a:bodyPr/>
                    <a:lstStyle/>
                    <a:p>
                      <a:pPr algn="l" fontAlgn="ctr"/>
                      <a:r>
                        <a:rPr lang="tr-TR" sz="1400" b="0" i="0" u="none" strike="noStrike" dirty="0">
                          <a:latin typeface="Arial"/>
                        </a:rPr>
                        <a:t>İlkokul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025">
                <a:tc>
                  <a:txBody>
                    <a:bodyPr/>
                    <a:lstStyle/>
                    <a:p>
                      <a:pPr algn="l" fontAlgn="ctr"/>
                      <a:r>
                        <a:rPr lang="tr-TR" sz="1400" b="0" i="0" u="none" strike="noStrike" dirty="0">
                          <a:latin typeface="Arial"/>
                        </a:rPr>
                        <a:t>Ortaokul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8125">
                <a:tc>
                  <a:txBody>
                    <a:bodyPr/>
                    <a:lstStyle/>
                    <a:p>
                      <a:pPr algn="l" fontAlgn="ctr"/>
                      <a:r>
                        <a:rPr lang="tr-TR" sz="1400" b="1" i="0" u="none" strike="noStrike" dirty="0">
                          <a:latin typeface="Arial"/>
                        </a:rPr>
                        <a:t>Ortaöğretim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9075">
                <a:tc>
                  <a:txBody>
                    <a:bodyPr/>
                    <a:lstStyle/>
                    <a:p>
                      <a:pPr algn="l" fontAlgn="ctr"/>
                      <a:r>
                        <a:rPr lang="tr-TR" sz="1400" b="0" i="0" u="none" strike="noStrike" dirty="0">
                          <a:latin typeface="Arial"/>
                        </a:rPr>
                        <a:t>       Genel Ortaöğretim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9075">
                <a:tc>
                  <a:txBody>
                    <a:bodyPr/>
                    <a:lstStyle/>
                    <a:p>
                      <a:pPr algn="l" fontAlgn="ctr"/>
                      <a:r>
                        <a:rPr lang="tr-TR" sz="1400" b="0" i="0" u="none" strike="noStrike">
                          <a:latin typeface="Arial"/>
                        </a:rPr>
                        <a:t>       Mesleki ve Teknik  Ortaöğretim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latin typeface="Arial"/>
                        </a:rPr>
                        <a:t>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latin typeface="Arial"/>
                        </a:rPr>
                        <a:t>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61925">
                <a:tc>
                  <a:txBody>
                    <a:bodyPr/>
                    <a:lstStyle/>
                    <a:p>
                      <a:pPr algn="l" fontAlgn="b"/>
                      <a:endParaRPr lang="tr-TR" sz="1000" b="0" i="0" u="none" strike="noStrike">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000" b="0" i="0" u="none" strike="noStrike">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000" b="0" i="0" u="none" strike="noStrike">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000" b="0" i="0" u="none" strike="noStrike" dirty="0">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000" b="0" i="0" u="none" strike="noStrike" dirty="0">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000" b="0" i="0" u="none" strike="noStrike">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000" b="0" i="0" u="none" strike="noStrike">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r>
              <a:tr h="161925">
                <a:tc>
                  <a:txBody>
                    <a:bodyPr/>
                    <a:lstStyle/>
                    <a:p>
                      <a:pPr algn="l" fontAlgn="b"/>
                      <a:endParaRPr lang="tr-TR" sz="1000" b="0" i="0" u="none" strike="noStrike">
                        <a:latin typeface="Arial"/>
                      </a:endParaRPr>
                    </a:p>
                  </a:txBody>
                  <a:tcPr marL="9525" marR="9525" marT="9525" marB="0" anchor="b">
                    <a:lnL>
                      <a:noFill/>
                    </a:lnL>
                    <a:lnR>
                      <a:noFill/>
                    </a:lnR>
                    <a:lnT>
                      <a:noFill/>
                    </a:lnT>
                    <a:lnB>
                      <a:noFill/>
                    </a:lnB>
                  </a:tcPr>
                </a:tc>
                <a:tc>
                  <a:txBody>
                    <a:bodyPr/>
                    <a:lstStyle/>
                    <a:p>
                      <a:pPr algn="l" fontAlgn="b"/>
                      <a:endParaRPr lang="tr-TR" sz="1000" b="0" i="0" u="none" strike="noStrike">
                        <a:latin typeface="Arial"/>
                      </a:endParaRPr>
                    </a:p>
                  </a:txBody>
                  <a:tcPr marL="9525" marR="9525" marT="9525" marB="0" anchor="b">
                    <a:lnL>
                      <a:noFill/>
                    </a:lnL>
                    <a:lnR>
                      <a:noFill/>
                    </a:lnR>
                    <a:lnT>
                      <a:noFill/>
                    </a:lnT>
                    <a:lnB>
                      <a:noFill/>
                    </a:lnB>
                  </a:tcPr>
                </a:tc>
                <a:tc>
                  <a:txBody>
                    <a:bodyPr/>
                    <a:lstStyle/>
                    <a:p>
                      <a:pPr algn="l" fontAlgn="b"/>
                      <a:endParaRPr lang="tr-TR" sz="1000" b="0" i="0" u="none" strike="noStrike">
                        <a:latin typeface="Arial"/>
                      </a:endParaRPr>
                    </a:p>
                  </a:txBody>
                  <a:tcPr marL="9525" marR="9525" marT="9525" marB="0" anchor="b">
                    <a:lnL>
                      <a:noFill/>
                    </a:lnL>
                    <a:lnR>
                      <a:noFill/>
                    </a:lnR>
                    <a:lnT>
                      <a:noFill/>
                    </a:lnT>
                    <a:lnB>
                      <a:noFill/>
                    </a:lnB>
                  </a:tcPr>
                </a:tc>
                <a:tc>
                  <a:txBody>
                    <a:bodyPr/>
                    <a:lstStyle/>
                    <a:p>
                      <a:pPr algn="l" fontAlgn="b"/>
                      <a:endParaRPr lang="tr-TR" sz="1000" b="0" i="0" u="none" strike="noStrike">
                        <a:latin typeface="Arial"/>
                      </a:endParaRPr>
                    </a:p>
                  </a:txBody>
                  <a:tcPr marL="9525" marR="9525" marT="9525" marB="0" anchor="b">
                    <a:lnL>
                      <a:noFill/>
                    </a:lnL>
                    <a:lnR>
                      <a:noFill/>
                    </a:lnR>
                    <a:lnT>
                      <a:noFill/>
                    </a:lnT>
                    <a:lnB>
                      <a:noFill/>
                    </a:lnB>
                  </a:tcPr>
                </a:tc>
                <a:tc>
                  <a:txBody>
                    <a:bodyPr/>
                    <a:lstStyle/>
                    <a:p>
                      <a:pPr algn="l" fontAlgn="b"/>
                      <a:endParaRPr lang="tr-TR" sz="1000" b="0" i="0" u="none" strike="noStrike">
                        <a:latin typeface="Arial"/>
                      </a:endParaRPr>
                    </a:p>
                  </a:txBody>
                  <a:tcPr marL="9525" marR="9525" marT="9525" marB="0" anchor="b">
                    <a:lnL>
                      <a:noFill/>
                    </a:lnL>
                    <a:lnR>
                      <a:noFill/>
                    </a:lnR>
                    <a:lnT>
                      <a:noFill/>
                    </a:lnT>
                    <a:lnB>
                      <a:noFill/>
                    </a:lnB>
                  </a:tcPr>
                </a:tc>
                <a:tc>
                  <a:txBody>
                    <a:bodyPr/>
                    <a:lstStyle/>
                    <a:p>
                      <a:pPr algn="l" fontAlgn="b"/>
                      <a:endParaRPr lang="tr-TR" sz="1000" b="0" i="0" u="none" strike="noStrike">
                        <a:latin typeface="Arial"/>
                      </a:endParaRPr>
                    </a:p>
                  </a:txBody>
                  <a:tcPr marL="9525" marR="9525" marT="9525" marB="0" anchor="b">
                    <a:lnL>
                      <a:noFill/>
                    </a:lnL>
                    <a:lnR>
                      <a:noFill/>
                    </a:lnR>
                    <a:lnT>
                      <a:noFill/>
                    </a:lnT>
                    <a:lnB>
                      <a:noFill/>
                    </a:lnB>
                  </a:tcPr>
                </a:tc>
                <a:tc>
                  <a:txBody>
                    <a:bodyPr/>
                    <a:lstStyle/>
                    <a:p>
                      <a:pPr algn="l" fontAlgn="b"/>
                      <a:endParaRPr lang="tr-TR" sz="1000" b="0" i="0" u="none" strike="noStrike">
                        <a:latin typeface="Arial"/>
                      </a:endParaRPr>
                    </a:p>
                  </a:txBody>
                  <a:tcPr marL="9525" marR="9525" marT="9525" marB="0" anchor="b">
                    <a:lnL>
                      <a:noFill/>
                    </a:lnL>
                    <a:lnR>
                      <a:noFill/>
                    </a:lnR>
                    <a:lnT>
                      <a:noFill/>
                    </a:lnT>
                    <a:lnB>
                      <a:noFill/>
                    </a:lnB>
                  </a:tcPr>
                </a:tc>
              </a:tr>
              <a:tr h="361950">
                <a:tc gridSpan="7">
                  <a:txBody>
                    <a:bodyPr/>
                    <a:lstStyle/>
                    <a:p>
                      <a:pPr algn="l" fontAlgn="ctr"/>
                      <a:r>
                        <a:rPr lang="tr-TR" sz="1000" b="0" i="0" u="none" strike="noStrike" dirty="0">
                          <a:latin typeface="Arial"/>
                        </a:rPr>
                        <a:t>Not: İlkokul ve ortaokullarda derslik </a:t>
                      </a:r>
                      <a:r>
                        <a:rPr lang="tr-TR" sz="1000" b="0" i="0" u="none" strike="noStrike" dirty="0" err="1">
                          <a:latin typeface="Arial"/>
                        </a:rPr>
                        <a:t>başna</a:t>
                      </a:r>
                      <a:r>
                        <a:rPr lang="tr-TR" sz="1000" b="0" i="0" u="none" strike="noStrike" dirty="0">
                          <a:latin typeface="Arial"/>
                        </a:rPr>
                        <a:t> düşen öğrenci sayısı hesaplanırken; genellikle aynı dersliği ilkokul ve ortaokul birlikte kullandığından, ilkokul ve ortaokul birlikte değerlendirilmiştir.</a:t>
                      </a:r>
                    </a:p>
                  </a:txBody>
                  <a:tcPr marL="9525" marR="9525" marT="9525" marB="0" anchor="ctr">
                    <a:lnL>
                      <a:noFill/>
                    </a:lnL>
                    <a:lnR>
                      <a:noFill/>
                    </a:lnR>
                    <a:lnT>
                      <a:noFill/>
                    </a:lnT>
                    <a:lnB>
                      <a:noFill/>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bl>
          </a:graphicData>
        </a:graphic>
      </p:graphicFrame>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22</a:t>
            </a:fld>
            <a:endParaRPr lang="tr-TR"/>
          </a:p>
        </p:txBody>
      </p:sp>
      <p:graphicFrame>
        <p:nvGraphicFramePr>
          <p:cNvPr id="7" name="6 Tablo"/>
          <p:cNvGraphicFramePr>
            <a:graphicFrameLocks noGrp="1"/>
          </p:cNvGraphicFramePr>
          <p:nvPr/>
        </p:nvGraphicFramePr>
        <p:xfrm>
          <a:off x="457200" y="3886200"/>
          <a:ext cx="8153399" cy="2509585"/>
        </p:xfrm>
        <a:graphic>
          <a:graphicData uri="http://schemas.openxmlformats.org/drawingml/2006/table">
            <a:tbl>
              <a:tblPr/>
              <a:tblGrid>
                <a:gridCol w="2253688"/>
                <a:gridCol w="979352"/>
                <a:gridCol w="979352"/>
                <a:gridCol w="979352"/>
                <a:gridCol w="1097346"/>
                <a:gridCol w="814160"/>
                <a:gridCol w="1050149"/>
              </a:tblGrid>
              <a:tr h="335681">
                <a:tc gridSpan="7">
                  <a:txBody>
                    <a:bodyPr/>
                    <a:lstStyle/>
                    <a:p>
                      <a:pPr algn="ctr" fontAlgn="ctr"/>
                      <a:r>
                        <a:rPr lang="tr-TR" sz="1600" b="1" i="0" u="none" strike="noStrike" dirty="0">
                          <a:latin typeface="Arial"/>
                        </a:rPr>
                        <a:t>ÖĞRETMEN BAŞINA DÜŞEN ÖĞRENCİ SAYISI</a:t>
                      </a:r>
                    </a:p>
                  </a:txBody>
                  <a:tcPr marL="6616" marR="6616" marT="6616"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360547">
                <a:tc>
                  <a:txBody>
                    <a:bodyPr/>
                    <a:lstStyle/>
                    <a:p>
                      <a:pPr algn="ctr" fontAlgn="ctr"/>
                      <a:r>
                        <a:rPr lang="tr-TR" sz="1100" b="1" i="0" u="none" strike="noStrike" dirty="0">
                          <a:solidFill>
                            <a:srgbClr val="000000"/>
                          </a:solidFill>
                          <a:latin typeface="Calibri"/>
                        </a:rPr>
                        <a:t> </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dirty="0">
                          <a:solidFill>
                            <a:srgbClr val="000000"/>
                          </a:solidFill>
                          <a:latin typeface="Calibri"/>
                        </a:rPr>
                        <a:t>2002-2003</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dirty="0">
                          <a:solidFill>
                            <a:srgbClr val="000000"/>
                          </a:solidFill>
                          <a:latin typeface="Calibri"/>
                        </a:rPr>
                        <a:t>2009-2010</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dirty="0">
                          <a:solidFill>
                            <a:srgbClr val="000000"/>
                          </a:solidFill>
                          <a:latin typeface="Calibri"/>
                        </a:rPr>
                        <a:t>2010-2011</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dirty="0">
                          <a:solidFill>
                            <a:srgbClr val="000000"/>
                          </a:solidFill>
                          <a:latin typeface="Calibri"/>
                        </a:rPr>
                        <a:t>2011-2012</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dirty="0">
                          <a:solidFill>
                            <a:srgbClr val="000000"/>
                          </a:solidFill>
                          <a:latin typeface="Calibri"/>
                        </a:rPr>
                        <a:t>2012-2013</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200" b="1" i="0" u="none" strike="noStrike" dirty="0">
                          <a:solidFill>
                            <a:srgbClr val="000000"/>
                          </a:solidFill>
                          <a:latin typeface="Calibri"/>
                        </a:rPr>
                        <a:t>2013-2014</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261085">
                <a:tc>
                  <a:txBody>
                    <a:bodyPr/>
                    <a:lstStyle/>
                    <a:p>
                      <a:pPr algn="l" fontAlgn="ctr"/>
                      <a:r>
                        <a:rPr lang="tr-TR" sz="1400" b="1" i="0" u="none" strike="noStrike" dirty="0">
                          <a:latin typeface="Arial"/>
                        </a:rPr>
                        <a:t>İlköğretim</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28</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22</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21</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20</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20</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19</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1085">
                <a:tc>
                  <a:txBody>
                    <a:bodyPr/>
                    <a:lstStyle/>
                    <a:p>
                      <a:pPr algn="l" fontAlgn="ctr"/>
                      <a:r>
                        <a:rPr lang="tr-TR" sz="1400" b="1" i="0" u="none" strike="noStrike" dirty="0">
                          <a:latin typeface="Arial"/>
                        </a:rPr>
                        <a:t>İlkokul</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 </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 </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 </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 </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20</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19</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61085">
                <a:tc>
                  <a:txBody>
                    <a:bodyPr/>
                    <a:lstStyle/>
                    <a:p>
                      <a:pPr algn="l" fontAlgn="ctr"/>
                      <a:r>
                        <a:rPr lang="tr-TR" sz="1400" b="1" i="0" u="none" strike="noStrike" dirty="0">
                          <a:latin typeface="Arial"/>
                        </a:rPr>
                        <a:t>Ortaokul</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 </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 </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 </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 </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19</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18</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0816">
                <a:tc>
                  <a:txBody>
                    <a:bodyPr/>
                    <a:lstStyle/>
                    <a:p>
                      <a:pPr algn="l" fontAlgn="ctr"/>
                      <a:r>
                        <a:rPr lang="tr-TR" sz="1400" b="1" i="0" u="none" strike="noStrike" dirty="0">
                          <a:latin typeface="Arial"/>
                        </a:rPr>
                        <a:t>Ortaöğretim</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18</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18</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18</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16</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16</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16</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5950">
                <a:tc>
                  <a:txBody>
                    <a:bodyPr/>
                    <a:lstStyle/>
                    <a:p>
                      <a:pPr algn="l" fontAlgn="ctr"/>
                      <a:r>
                        <a:rPr lang="tr-TR" sz="1400" b="1" i="0" u="none" strike="noStrike" dirty="0">
                          <a:latin typeface="Arial"/>
                        </a:rPr>
                        <a:t>       Genel Ortaöğretim</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21</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18</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18</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16</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latin typeface="Arial"/>
                        </a:rPr>
                        <a:t>16</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a:latin typeface="Arial"/>
                        </a:rPr>
                        <a:t>20</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5950">
                <a:tc>
                  <a:txBody>
                    <a:bodyPr/>
                    <a:lstStyle/>
                    <a:p>
                      <a:pPr algn="l" fontAlgn="ctr"/>
                      <a:r>
                        <a:rPr lang="tr-TR" sz="1400" b="1" i="0" u="none" strike="noStrike">
                          <a:latin typeface="Arial"/>
                        </a:rPr>
                        <a:t>       Mesleki ve Teknik  Ortaöğretim</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a:latin typeface="Arial"/>
                        </a:rPr>
                        <a:t>15</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17</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18</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400" b="0" i="0" u="none" strike="noStrike" dirty="0">
                          <a:latin typeface="Arial"/>
                        </a:rPr>
                        <a:t>16</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latin typeface="Arial"/>
                        </a:rPr>
                        <a:t>15</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400" b="0" i="0" u="none" strike="noStrike" dirty="0">
                          <a:latin typeface="Arial"/>
                        </a:rPr>
                        <a:t>14</a:t>
                      </a:r>
                    </a:p>
                  </a:txBody>
                  <a:tcPr marL="6616" marR="6616" marT="661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İçerik Yer Tutucusu"/>
          <p:cNvGraphicFramePr>
            <a:graphicFrameLocks noGrp="1"/>
          </p:cNvGraphicFramePr>
          <p:nvPr>
            <p:ph idx="1"/>
          </p:nvPr>
        </p:nvGraphicFramePr>
        <p:xfrm>
          <a:off x="381000" y="1219201"/>
          <a:ext cx="8039101" cy="4986755"/>
        </p:xfrm>
        <a:graphic>
          <a:graphicData uri="http://schemas.openxmlformats.org/drawingml/2006/table">
            <a:tbl>
              <a:tblPr/>
              <a:tblGrid>
                <a:gridCol w="2056588"/>
                <a:gridCol w="1053684"/>
                <a:gridCol w="1053684"/>
                <a:gridCol w="914039"/>
                <a:gridCol w="1053684"/>
                <a:gridCol w="888649"/>
                <a:gridCol w="1018773"/>
              </a:tblGrid>
              <a:tr h="325340">
                <a:tc gridSpan="7">
                  <a:txBody>
                    <a:bodyPr/>
                    <a:lstStyle/>
                    <a:p>
                      <a:pPr algn="ctr" fontAlgn="ctr"/>
                      <a:r>
                        <a:rPr lang="tr-TR" sz="1600" b="1" i="0" u="none" strike="noStrike" dirty="0">
                          <a:latin typeface="Arial"/>
                        </a:rPr>
                        <a:t>ŞUBE BAŞINA DÜŞEN ÖĞRENCİ SAYISI</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349439">
                <a:tc>
                  <a:txBody>
                    <a:bodyPr/>
                    <a:lstStyle/>
                    <a:p>
                      <a:pPr algn="ctr" fontAlgn="ctr"/>
                      <a:r>
                        <a:rPr lang="tr-TR" sz="1100" b="1"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100" b="1" i="0" u="none" strike="noStrike">
                          <a:solidFill>
                            <a:srgbClr val="000000"/>
                          </a:solidFill>
                          <a:latin typeface="Calibri"/>
                        </a:rPr>
                        <a:t>2002-2003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100" b="1" i="0" u="none" strike="noStrike">
                          <a:solidFill>
                            <a:srgbClr val="000000"/>
                          </a:solidFill>
                          <a:latin typeface="Calibri"/>
                        </a:rPr>
                        <a:t>2009-2010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100" b="1" i="0" u="none" strike="noStrike">
                          <a:solidFill>
                            <a:srgbClr val="000000"/>
                          </a:solidFill>
                          <a:latin typeface="Calibri"/>
                        </a:rPr>
                        <a:t>2010-2011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100" b="1" i="0" u="none" strike="noStrike">
                          <a:solidFill>
                            <a:srgbClr val="000000"/>
                          </a:solidFill>
                          <a:latin typeface="Calibri"/>
                        </a:rPr>
                        <a:t>2011-2012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100" b="1" i="0" u="none" strike="noStrike">
                          <a:solidFill>
                            <a:srgbClr val="000000"/>
                          </a:solidFill>
                          <a:latin typeface="Calibri"/>
                        </a:rPr>
                        <a:t>2012-2013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100" b="1" i="0" u="none" strike="noStrike">
                          <a:solidFill>
                            <a:srgbClr val="000000"/>
                          </a:solidFill>
                          <a:latin typeface="Calibri"/>
                        </a:rPr>
                        <a:t>2013-2014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253042">
                <a:tc>
                  <a:txBody>
                    <a:bodyPr/>
                    <a:lstStyle/>
                    <a:p>
                      <a:pPr algn="l" fontAlgn="ctr"/>
                      <a:r>
                        <a:rPr lang="tr-TR" sz="1200" b="1" i="0" u="none" strike="noStrike" dirty="0">
                          <a:latin typeface="Arial"/>
                        </a:rPr>
                        <a:t>İlköğretim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1" i="0" u="none" strike="noStrike">
                          <a:latin typeface="Arial"/>
                        </a:rPr>
                        <a:t>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1" i="0" u="none" strike="noStrike">
                          <a:latin typeface="Arial"/>
                        </a:rPr>
                        <a:t>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3042">
                <a:tc>
                  <a:txBody>
                    <a:bodyPr/>
                    <a:lstStyle/>
                    <a:p>
                      <a:pPr algn="l" fontAlgn="ctr"/>
                      <a:r>
                        <a:rPr lang="tr-TR" sz="1200" b="0" i="0" u="none" strike="noStrike" dirty="0">
                          <a:latin typeface="Arial"/>
                        </a:rPr>
                        <a:t>İlkokul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3042">
                <a:tc>
                  <a:txBody>
                    <a:bodyPr/>
                    <a:lstStyle/>
                    <a:p>
                      <a:pPr algn="l" fontAlgn="ctr"/>
                      <a:r>
                        <a:rPr lang="tr-TR" sz="1200" b="0" i="0" u="none" strike="noStrike" dirty="0">
                          <a:latin typeface="Arial"/>
                        </a:rPr>
                        <a:t>Ortaokul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1241">
                <a:tc>
                  <a:txBody>
                    <a:bodyPr/>
                    <a:lstStyle/>
                    <a:p>
                      <a:pPr algn="l" fontAlgn="ctr"/>
                      <a:r>
                        <a:rPr lang="tr-TR" sz="1200" b="1" i="0" u="none" strike="noStrike" dirty="0">
                          <a:latin typeface="Arial"/>
                        </a:rPr>
                        <a:t>Ortaöğretim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1" i="0" u="none" strike="noStrike">
                          <a:latin typeface="Arial"/>
                        </a:rPr>
                        <a:t>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1" i="0" u="none" strike="noStrike">
                          <a:latin typeface="Arial"/>
                        </a:rPr>
                        <a:t>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7141">
                <a:tc>
                  <a:txBody>
                    <a:bodyPr/>
                    <a:lstStyle/>
                    <a:p>
                      <a:pPr algn="l" fontAlgn="ctr"/>
                      <a:r>
                        <a:rPr lang="tr-TR" sz="1200" b="0" i="0" u="none" strike="noStrike" dirty="0">
                          <a:latin typeface="Arial"/>
                        </a:rPr>
                        <a:t>       Genel Ortaöğretim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6067">
                <a:tc>
                  <a:txBody>
                    <a:bodyPr/>
                    <a:lstStyle/>
                    <a:p>
                      <a:pPr algn="l" fontAlgn="ctr"/>
                      <a:r>
                        <a:rPr lang="tr-TR" sz="1200" b="0" i="0" u="none" strike="noStrike" dirty="0">
                          <a:latin typeface="Arial"/>
                        </a:rPr>
                        <a:t>       Mesleki ve Teknik  Ortaöğretim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844">
                <a:tc>
                  <a:txBody>
                    <a:bodyPr/>
                    <a:lstStyle/>
                    <a:p>
                      <a:pPr algn="l" fontAlgn="b"/>
                      <a:endParaRPr lang="tr-TR" sz="1200" b="0" i="0" u="none" strike="noStrike" dirty="0">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200" b="0" i="0" u="none" strike="noStrike">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200" b="0" i="0" u="none" strike="noStrike">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200" b="0" i="0" u="none" strike="noStrike">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200" b="0" i="0" u="none" strike="noStrike">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200" b="0" i="0" u="none" strike="noStrike">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tr-TR" sz="1200" b="0" i="0" u="none" strike="noStrike">
                        <a:latin typeface="Arial"/>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tcPr>
                </a:tc>
              </a:tr>
              <a:tr h="204844">
                <a:tc>
                  <a:txBody>
                    <a:bodyPr/>
                    <a:lstStyle/>
                    <a:p>
                      <a:pPr algn="l" fontAlgn="b"/>
                      <a:endParaRPr lang="tr-TR" sz="1200" b="0" i="0" u="none" strike="noStrike" dirty="0">
                        <a:latin typeface="Arial"/>
                      </a:endParaRPr>
                    </a:p>
                  </a:txBody>
                  <a:tcPr marL="9525" marR="9525" marT="9525" marB="0" anchor="b">
                    <a:lnL>
                      <a:noFill/>
                    </a:lnL>
                    <a:lnR>
                      <a:noFill/>
                    </a:lnR>
                    <a:lnT>
                      <a:noFill/>
                    </a:lnT>
                    <a:lnB>
                      <a:noFill/>
                    </a:lnB>
                  </a:tcPr>
                </a:tc>
                <a:tc>
                  <a:txBody>
                    <a:bodyPr/>
                    <a:lstStyle/>
                    <a:p>
                      <a:pPr algn="l" fontAlgn="b"/>
                      <a:endParaRPr lang="tr-TR" sz="1200" b="0" i="0" u="none" strike="noStrike">
                        <a:latin typeface="Arial"/>
                      </a:endParaRPr>
                    </a:p>
                  </a:txBody>
                  <a:tcPr marL="9525" marR="9525" marT="9525" marB="0" anchor="b">
                    <a:lnL>
                      <a:noFill/>
                    </a:lnL>
                    <a:lnR>
                      <a:noFill/>
                    </a:lnR>
                    <a:lnT>
                      <a:noFill/>
                    </a:lnT>
                    <a:lnB>
                      <a:noFill/>
                    </a:lnB>
                  </a:tcPr>
                </a:tc>
                <a:tc>
                  <a:txBody>
                    <a:bodyPr/>
                    <a:lstStyle/>
                    <a:p>
                      <a:pPr algn="l" fontAlgn="b"/>
                      <a:endParaRPr lang="tr-TR" sz="1200" b="0" i="0" u="none" strike="noStrike">
                        <a:latin typeface="Arial"/>
                      </a:endParaRPr>
                    </a:p>
                  </a:txBody>
                  <a:tcPr marL="9525" marR="9525" marT="9525" marB="0" anchor="b">
                    <a:lnL>
                      <a:noFill/>
                    </a:lnL>
                    <a:lnR>
                      <a:noFill/>
                    </a:lnR>
                    <a:lnT>
                      <a:noFill/>
                    </a:lnT>
                    <a:lnB>
                      <a:noFill/>
                    </a:lnB>
                  </a:tcPr>
                </a:tc>
                <a:tc>
                  <a:txBody>
                    <a:bodyPr/>
                    <a:lstStyle/>
                    <a:p>
                      <a:pPr algn="l" fontAlgn="b"/>
                      <a:endParaRPr lang="tr-TR" sz="1200" b="0" i="0" u="none" strike="noStrike">
                        <a:latin typeface="Arial"/>
                      </a:endParaRPr>
                    </a:p>
                  </a:txBody>
                  <a:tcPr marL="9525" marR="9525" marT="9525" marB="0" anchor="b">
                    <a:lnL>
                      <a:noFill/>
                    </a:lnL>
                    <a:lnR>
                      <a:noFill/>
                    </a:lnR>
                    <a:lnT>
                      <a:noFill/>
                    </a:lnT>
                    <a:lnB>
                      <a:noFill/>
                    </a:lnB>
                  </a:tcPr>
                </a:tc>
                <a:tc>
                  <a:txBody>
                    <a:bodyPr/>
                    <a:lstStyle/>
                    <a:p>
                      <a:pPr algn="l" fontAlgn="b"/>
                      <a:endParaRPr lang="tr-TR" sz="1200" b="0" i="0" u="none" strike="noStrike">
                        <a:latin typeface="Arial"/>
                      </a:endParaRPr>
                    </a:p>
                  </a:txBody>
                  <a:tcPr marL="9525" marR="9525" marT="9525" marB="0" anchor="b">
                    <a:lnL>
                      <a:noFill/>
                    </a:lnL>
                    <a:lnR>
                      <a:noFill/>
                    </a:lnR>
                    <a:lnT>
                      <a:noFill/>
                    </a:lnT>
                    <a:lnB>
                      <a:noFill/>
                    </a:lnB>
                  </a:tcPr>
                </a:tc>
                <a:tc>
                  <a:txBody>
                    <a:bodyPr/>
                    <a:lstStyle/>
                    <a:p>
                      <a:pPr algn="l" fontAlgn="b"/>
                      <a:endParaRPr lang="tr-TR" sz="1200" b="0" i="0" u="none" strike="noStrike">
                        <a:latin typeface="Arial"/>
                      </a:endParaRPr>
                    </a:p>
                  </a:txBody>
                  <a:tcPr marL="9525" marR="9525" marT="9525" marB="0" anchor="b">
                    <a:lnL>
                      <a:noFill/>
                    </a:lnL>
                    <a:lnR>
                      <a:noFill/>
                    </a:lnR>
                    <a:lnT>
                      <a:noFill/>
                    </a:lnT>
                    <a:lnB>
                      <a:noFill/>
                    </a:lnB>
                  </a:tcPr>
                </a:tc>
                <a:tc>
                  <a:txBody>
                    <a:bodyPr/>
                    <a:lstStyle/>
                    <a:p>
                      <a:pPr algn="l" fontAlgn="b"/>
                      <a:endParaRPr lang="tr-TR" sz="1200" b="0" i="0" u="none" strike="noStrike">
                        <a:latin typeface="Arial"/>
                      </a:endParaRPr>
                    </a:p>
                  </a:txBody>
                  <a:tcPr marL="9525" marR="9525" marT="9525" marB="0" anchor="b">
                    <a:lnL>
                      <a:noFill/>
                    </a:lnL>
                    <a:lnR>
                      <a:noFill/>
                    </a:lnR>
                    <a:lnT>
                      <a:noFill/>
                    </a:lnT>
                    <a:lnB>
                      <a:noFill/>
                    </a:lnB>
                  </a:tcPr>
                </a:tc>
              </a:tr>
              <a:tr h="269309">
                <a:tc gridSpan="7">
                  <a:txBody>
                    <a:bodyPr/>
                    <a:lstStyle/>
                    <a:p>
                      <a:pPr algn="ctr" fontAlgn="ctr"/>
                      <a:r>
                        <a:rPr lang="tr-TR" sz="1800" b="1" i="0" u="none" strike="noStrike" dirty="0">
                          <a:latin typeface="Arial"/>
                        </a:rPr>
                        <a:t>OKUL BAŞINA DÜŞEN ÖĞRENCİ SAYISI</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471743">
                <a:tc>
                  <a:txBody>
                    <a:bodyPr/>
                    <a:lstStyle/>
                    <a:p>
                      <a:pPr algn="ctr" fontAlgn="ctr"/>
                      <a:r>
                        <a:rPr lang="tr-TR" sz="1600" b="1" i="0" u="none" strike="noStrike" dirty="0">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2002-2003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2009-2010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2010-2011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2011-2012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2012-2013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r>
                        <a:rPr lang="tr-TR" sz="1400" b="1" i="0" u="none" strike="noStrike" dirty="0">
                          <a:solidFill>
                            <a:srgbClr val="000000"/>
                          </a:solidFill>
                          <a:latin typeface="Calibri"/>
                        </a:rPr>
                        <a:t>2013-2014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r>
              <a:tr h="204844">
                <a:tc>
                  <a:txBody>
                    <a:bodyPr/>
                    <a:lstStyle/>
                    <a:p>
                      <a:pPr algn="l" fontAlgn="ctr"/>
                      <a:r>
                        <a:rPr lang="tr-TR" sz="1200" b="1" i="0" u="none" strike="noStrike" dirty="0">
                          <a:latin typeface="Arial"/>
                        </a:rPr>
                        <a:t>İlköğretim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294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316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322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323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1" i="0" u="none" strike="noStrike">
                          <a:latin typeface="Arial"/>
                        </a:rPr>
                        <a:t>234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1" i="0" u="none" strike="noStrike">
                          <a:latin typeface="Arial"/>
                        </a:rPr>
                        <a:t>236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844">
                <a:tc>
                  <a:txBody>
                    <a:bodyPr/>
                    <a:lstStyle/>
                    <a:p>
                      <a:pPr algn="l" fontAlgn="ctr"/>
                      <a:r>
                        <a:rPr lang="tr-TR" sz="1200" b="0" i="0" u="none" strike="noStrike" dirty="0">
                          <a:latin typeface="Arial"/>
                        </a:rPr>
                        <a:t>İlkokul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dirty="0">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192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195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844">
                <a:tc>
                  <a:txBody>
                    <a:bodyPr/>
                    <a:lstStyle/>
                    <a:p>
                      <a:pPr algn="l" fontAlgn="ctr"/>
                      <a:r>
                        <a:rPr lang="tr-TR" sz="1200" b="0" i="0" u="none" strike="noStrike">
                          <a:latin typeface="Arial"/>
                        </a:rPr>
                        <a:t>Ortaokul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306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304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844">
                <a:tc>
                  <a:txBody>
                    <a:bodyPr/>
                    <a:lstStyle/>
                    <a:p>
                      <a:pPr algn="l" fontAlgn="ctr"/>
                      <a:r>
                        <a:rPr lang="tr-TR" sz="1200" b="1" i="0" u="none" strike="noStrike">
                          <a:latin typeface="Arial"/>
                        </a:rPr>
                        <a:t>Ortaöğretim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dirty="0">
                          <a:latin typeface="Arial"/>
                        </a:rPr>
                        <a:t>399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408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428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1" i="0" u="none" strike="noStrike">
                          <a:latin typeface="Arial"/>
                        </a:rPr>
                        <a:t>395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1" i="0" u="none" strike="noStrike">
                          <a:latin typeface="Arial"/>
                        </a:rPr>
                        <a:t>382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1" i="0" u="none" strike="noStrike">
                          <a:latin typeface="Arial"/>
                        </a:rPr>
                        <a:t>375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844">
                <a:tc>
                  <a:txBody>
                    <a:bodyPr/>
                    <a:lstStyle/>
                    <a:p>
                      <a:pPr algn="l" fontAlgn="ctr"/>
                      <a:r>
                        <a:rPr lang="tr-TR" sz="1200" b="0" i="0" u="none" strike="noStrike">
                          <a:latin typeface="Arial"/>
                        </a:rPr>
                        <a:t>       Genel Ortaöğretim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dirty="0">
                          <a:latin typeface="Arial"/>
                        </a:rPr>
                        <a:t>624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492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519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a:latin typeface="Arial"/>
                        </a:rPr>
                        <a:t>476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464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a:latin typeface="Arial"/>
                        </a:rPr>
                        <a:t>506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9687">
                <a:tc>
                  <a:txBody>
                    <a:bodyPr/>
                    <a:lstStyle/>
                    <a:p>
                      <a:pPr algn="l" fontAlgn="ctr"/>
                      <a:r>
                        <a:rPr lang="tr-TR" sz="1200" b="0" i="0" u="none" strike="noStrike">
                          <a:latin typeface="Arial"/>
                        </a:rPr>
                        <a:t>       Mesleki ve Teknik  Ortaöğretim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dirty="0">
                          <a:latin typeface="Arial"/>
                        </a:rPr>
                        <a:t>242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dirty="0">
                          <a:latin typeface="Arial"/>
                        </a:rPr>
                        <a:t>338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dirty="0">
                          <a:latin typeface="Arial"/>
                        </a:rPr>
                        <a:t>355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tr-TR" sz="1200" b="0" i="0" u="none" strike="noStrike" dirty="0">
                          <a:latin typeface="Arial"/>
                        </a:rPr>
                        <a:t>333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dirty="0">
                          <a:latin typeface="Arial"/>
                        </a:rPr>
                        <a:t>326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tr-TR" sz="1200" b="0" i="0" u="none" strike="noStrike" dirty="0">
                          <a:latin typeface="Arial"/>
                        </a:rPr>
                        <a:t>308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23</a:t>
            </a:fld>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a:xfrm>
            <a:off x="457200" y="1066800"/>
            <a:ext cx="8458200" cy="5059363"/>
          </a:xfrm>
        </p:spPr>
        <p:txBody>
          <a:bodyPr/>
          <a:lstStyle/>
          <a:p>
            <a:pPr marL="609600" indent="-609600" algn="just" eaLnBrk="1" hangingPunct="1">
              <a:lnSpc>
                <a:spcPct val="80000"/>
              </a:lnSpc>
              <a:spcBef>
                <a:spcPct val="25000"/>
              </a:spcBef>
              <a:spcAft>
                <a:spcPct val="25000"/>
              </a:spcAft>
              <a:buClr>
                <a:schemeClr val="tx1"/>
              </a:buClr>
              <a:buFont typeface="Wingdings 2" pitchFamily="18" charset="2"/>
              <a:buNone/>
            </a:pPr>
            <a:endParaRPr lang="tr-TR" sz="2000" dirty="0" smtClean="0">
              <a:latin typeface="Times New Roman" pitchFamily="18" charset="0"/>
              <a:cs typeface="Times New Roman" pitchFamily="18" charset="0"/>
            </a:endParaRPr>
          </a:p>
          <a:p>
            <a:pPr marL="609600" indent="-609600" algn="just" eaLnBrk="1" hangingPunct="1">
              <a:lnSpc>
                <a:spcPct val="80000"/>
              </a:lnSpc>
              <a:buFontTx/>
              <a:buNone/>
            </a:pPr>
            <a:endParaRPr lang="tr-TR" sz="2000" dirty="0" smtClean="0">
              <a:latin typeface="Times New Roman" pitchFamily="18" charset="0"/>
              <a:cs typeface="Times New Roman" pitchFamily="18" charset="0"/>
            </a:endParaRPr>
          </a:p>
        </p:txBody>
      </p:sp>
      <p:sp>
        <p:nvSpPr>
          <p:cNvPr id="25604" name="5 Slayt Numarası Yer Tutucusu"/>
          <p:cNvSpPr>
            <a:spLocks noGrp="1"/>
          </p:cNvSpPr>
          <p:nvPr>
            <p:ph type="sldNum" sz="quarter" idx="12"/>
          </p:nvPr>
        </p:nvSpPr>
        <p:spPr bwMode="auto">
          <a:ln>
            <a:miter lim="800000"/>
            <a:headEnd/>
            <a:tailEnd/>
          </a:ln>
        </p:spPr>
        <p:txBody>
          <a:bodyPr/>
          <a:lstStyle/>
          <a:p>
            <a:pPr>
              <a:defRPr/>
            </a:pPr>
            <a:fld id="{152B9B60-6586-4C8E-B0EA-9C3A3278C91C}" type="slidenum">
              <a:rPr lang="en-US" smtClean="0"/>
              <a:pPr>
                <a:defRPr/>
              </a:pPr>
              <a:t>3</a:t>
            </a:fld>
            <a:endParaRPr lang="en-US" smtClean="0"/>
          </a:p>
        </p:txBody>
      </p:sp>
      <p:sp>
        <p:nvSpPr>
          <p:cNvPr id="24581" name="Rectangle 3"/>
          <p:cNvSpPr txBox="1">
            <a:spLocks noChangeArrowheads="1"/>
          </p:cNvSpPr>
          <p:nvPr/>
        </p:nvSpPr>
        <p:spPr bwMode="auto">
          <a:xfrm>
            <a:off x="1143000" y="5334000"/>
            <a:ext cx="7696200" cy="838200"/>
          </a:xfrm>
          <a:prstGeom prst="rect">
            <a:avLst/>
          </a:prstGeom>
          <a:noFill/>
          <a:ln w="9525">
            <a:noFill/>
            <a:miter lim="800000"/>
            <a:headEnd/>
            <a:tailEnd/>
          </a:ln>
        </p:spPr>
        <p:txBody>
          <a:bodyPr/>
          <a:lstStyle/>
          <a:p>
            <a:pPr algn="just" eaLnBrk="1" hangingPunct="1">
              <a:lnSpc>
                <a:spcPct val="80000"/>
              </a:lnSpc>
              <a:spcBef>
                <a:spcPts val="600"/>
              </a:spcBef>
              <a:buClr>
                <a:schemeClr val="accent1"/>
              </a:buClr>
              <a:buSzPct val="80000"/>
            </a:pPr>
            <a:endParaRPr lang="tr-TR" sz="2000">
              <a:latin typeface="Times New Roman" pitchFamily="18" charset="0"/>
              <a:cs typeface="Times New Roman" pitchFamily="18" charset="0"/>
            </a:endParaRPr>
          </a:p>
        </p:txBody>
      </p:sp>
      <p:sp>
        <p:nvSpPr>
          <p:cNvPr id="7" name="6 Metin kutusu"/>
          <p:cNvSpPr txBox="1"/>
          <p:nvPr/>
        </p:nvSpPr>
        <p:spPr>
          <a:xfrm>
            <a:off x="609600" y="1143000"/>
            <a:ext cx="7010400" cy="5509200"/>
          </a:xfrm>
          <a:prstGeom prst="rect">
            <a:avLst/>
          </a:prstGeom>
          <a:noFill/>
        </p:spPr>
        <p:txBody>
          <a:bodyPr wrap="square" rtlCol="0">
            <a:spAutoFit/>
          </a:bodyPr>
          <a:lstStyle/>
          <a:p>
            <a:r>
              <a:rPr lang="tr-TR" sz="3200" b="1" dirty="0" smtClean="0">
                <a:latin typeface="Times New Roman" pitchFamily="18" charset="0"/>
                <a:cs typeface="Times New Roman" pitchFamily="18" charset="0"/>
              </a:rPr>
              <a:t>Resmi İstatistik Nedir? </a:t>
            </a:r>
          </a:p>
          <a:p>
            <a:endParaRPr lang="tr-TR" sz="3200" b="1" dirty="0" smtClean="0">
              <a:latin typeface="Times New Roman" pitchFamily="18" charset="0"/>
              <a:cs typeface="Times New Roman" pitchFamily="18" charset="0"/>
            </a:endParaRPr>
          </a:p>
          <a:p>
            <a:r>
              <a:rPr lang="tr-TR" sz="3200" dirty="0" smtClean="0">
                <a:latin typeface="Times New Roman" pitchFamily="18" charset="0"/>
                <a:cs typeface="Times New Roman" pitchFamily="18" charset="0"/>
              </a:rPr>
              <a:t>Resmi İstatistik, Türkiye İstatistik Kurumu ve Resmi İstatistik Programı’nda yer alan, tüm kurum ve kuruluşlar tarafından derlenen verilerin işlenmesi ile elde edilen bilgidir.</a:t>
            </a:r>
          </a:p>
          <a:p>
            <a:endParaRPr lang="tr-TR" sz="3200" dirty="0" smtClean="0">
              <a:latin typeface="Times New Roman" pitchFamily="18" charset="0"/>
              <a:cs typeface="Times New Roman" pitchFamily="18" charset="0"/>
            </a:endParaRPr>
          </a:p>
          <a:p>
            <a:r>
              <a:rPr lang="tr-TR" sz="3200" dirty="0" smtClean="0">
                <a:latin typeface="Times New Roman" pitchFamily="18" charset="0"/>
                <a:cs typeface="Times New Roman" pitchFamily="18" charset="0"/>
              </a:rPr>
              <a:t>Bu bilgiler; </a:t>
            </a:r>
            <a:br>
              <a:rPr lang="tr-TR" sz="3200" dirty="0" smtClean="0">
                <a:latin typeface="Times New Roman" pitchFamily="18" charset="0"/>
                <a:cs typeface="Times New Roman" pitchFamily="18" charset="0"/>
              </a:rPr>
            </a:br>
            <a:r>
              <a:rPr lang="tr-TR" sz="3200" dirty="0" smtClean="0">
                <a:latin typeface="Times New Roman" pitchFamily="18" charset="0"/>
                <a:cs typeface="Times New Roman" pitchFamily="18" charset="0"/>
              </a:rPr>
              <a:t>İdari kayıt verileri ,Sayımlar, Örnekleme ile yapılan araştırmalardan elde edilir.</a:t>
            </a:r>
            <a:endParaRPr lang="tr-TR" sz="3200" dirty="0">
              <a:latin typeface="Times New Roman" pitchFamily="18" charset="0"/>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a:xfrm>
            <a:off x="457200" y="1066800"/>
            <a:ext cx="8458200" cy="5059363"/>
          </a:xfrm>
        </p:spPr>
        <p:txBody>
          <a:bodyPr/>
          <a:lstStyle/>
          <a:p>
            <a:pPr marL="609600" indent="-609600" algn="just" eaLnBrk="1" hangingPunct="1">
              <a:lnSpc>
                <a:spcPct val="80000"/>
              </a:lnSpc>
              <a:spcBef>
                <a:spcPct val="25000"/>
              </a:spcBef>
              <a:spcAft>
                <a:spcPct val="25000"/>
              </a:spcAft>
              <a:buClr>
                <a:schemeClr val="tx1"/>
              </a:buClr>
              <a:buFont typeface="Wingdings 2" pitchFamily="18" charset="2"/>
              <a:buNone/>
            </a:pPr>
            <a:endParaRPr lang="tr-TR" sz="2000" dirty="0" smtClean="0">
              <a:latin typeface="Times New Roman" pitchFamily="18" charset="0"/>
              <a:cs typeface="Times New Roman" pitchFamily="18" charset="0"/>
            </a:endParaRPr>
          </a:p>
          <a:p>
            <a:pPr marL="609600" indent="-609600" algn="just" eaLnBrk="1" hangingPunct="1">
              <a:lnSpc>
                <a:spcPct val="80000"/>
              </a:lnSpc>
              <a:buFontTx/>
              <a:buNone/>
            </a:pPr>
            <a:endParaRPr lang="tr-TR" sz="2000" dirty="0" smtClean="0">
              <a:latin typeface="Times New Roman" pitchFamily="18" charset="0"/>
              <a:cs typeface="Times New Roman" pitchFamily="18" charset="0"/>
            </a:endParaRPr>
          </a:p>
        </p:txBody>
      </p:sp>
      <p:sp>
        <p:nvSpPr>
          <p:cNvPr id="25604" name="5 Slayt Numarası Yer Tutucusu"/>
          <p:cNvSpPr>
            <a:spLocks noGrp="1"/>
          </p:cNvSpPr>
          <p:nvPr>
            <p:ph type="sldNum" sz="quarter" idx="12"/>
          </p:nvPr>
        </p:nvSpPr>
        <p:spPr bwMode="auto">
          <a:ln>
            <a:miter lim="800000"/>
            <a:headEnd/>
            <a:tailEnd/>
          </a:ln>
        </p:spPr>
        <p:txBody>
          <a:bodyPr/>
          <a:lstStyle/>
          <a:p>
            <a:pPr>
              <a:defRPr/>
            </a:pPr>
            <a:fld id="{152B9B60-6586-4C8E-B0EA-9C3A3278C91C}" type="slidenum">
              <a:rPr lang="en-US" smtClean="0"/>
              <a:pPr>
                <a:defRPr/>
              </a:pPr>
              <a:t>4</a:t>
            </a:fld>
            <a:endParaRPr lang="en-US" smtClean="0"/>
          </a:p>
        </p:txBody>
      </p:sp>
      <p:sp>
        <p:nvSpPr>
          <p:cNvPr id="24581" name="Rectangle 3"/>
          <p:cNvSpPr txBox="1">
            <a:spLocks noChangeArrowheads="1"/>
          </p:cNvSpPr>
          <p:nvPr/>
        </p:nvSpPr>
        <p:spPr bwMode="auto">
          <a:xfrm>
            <a:off x="1143000" y="5334000"/>
            <a:ext cx="7696200" cy="838200"/>
          </a:xfrm>
          <a:prstGeom prst="rect">
            <a:avLst/>
          </a:prstGeom>
          <a:noFill/>
          <a:ln w="9525">
            <a:noFill/>
            <a:miter lim="800000"/>
            <a:headEnd/>
            <a:tailEnd/>
          </a:ln>
        </p:spPr>
        <p:txBody>
          <a:bodyPr/>
          <a:lstStyle/>
          <a:p>
            <a:pPr algn="just" eaLnBrk="1" hangingPunct="1">
              <a:lnSpc>
                <a:spcPct val="80000"/>
              </a:lnSpc>
              <a:spcBef>
                <a:spcPts val="600"/>
              </a:spcBef>
              <a:buClr>
                <a:schemeClr val="accent1"/>
              </a:buClr>
              <a:buSzPct val="80000"/>
            </a:pPr>
            <a:endParaRPr lang="tr-TR" sz="2000">
              <a:latin typeface="Times New Roman" pitchFamily="18" charset="0"/>
              <a:cs typeface="Times New Roman" pitchFamily="18" charset="0"/>
            </a:endParaRPr>
          </a:p>
        </p:txBody>
      </p:sp>
      <p:sp>
        <p:nvSpPr>
          <p:cNvPr id="7" name="6 Metin kutusu"/>
          <p:cNvSpPr txBox="1"/>
          <p:nvPr/>
        </p:nvSpPr>
        <p:spPr>
          <a:xfrm>
            <a:off x="838200" y="1371600"/>
            <a:ext cx="7010400" cy="4524315"/>
          </a:xfrm>
          <a:prstGeom prst="rect">
            <a:avLst/>
          </a:prstGeom>
          <a:noFill/>
        </p:spPr>
        <p:txBody>
          <a:bodyPr wrap="square" rtlCol="0">
            <a:spAutoFit/>
          </a:bodyPr>
          <a:lstStyle/>
          <a:p>
            <a:r>
              <a:rPr lang="tr-TR" sz="3200" b="1" dirty="0" smtClean="0">
                <a:latin typeface="Times New Roman" pitchFamily="18" charset="0"/>
                <a:cs typeface="Times New Roman" pitchFamily="18" charset="0"/>
              </a:rPr>
              <a:t>Hangi Veriler Resmi İstatistik Değildir?</a:t>
            </a:r>
          </a:p>
          <a:p>
            <a:endParaRPr lang="tr-TR" sz="3200" dirty="0" smtClean="0">
              <a:latin typeface="Times New Roman" pitchFamily="18" charset="0"/>
              <a:cs typeface="Times New Roman" pitchFamily="18" charset="0"/>
            </a:endParaRPr>
          </a:p>
          <a:p>
            <a:r>
              <a:rPr lang="tr-TR" sz="3200" dirty="0" smtClean="0">
                <a:latin typeface="Times New Roman" pitchFamily="18" charset="0"/>
                <a:cs typeface="Times New Roman" pitchFamily="18" charset="0"/>
              </a:rPr>
              <a:t>Kurum ve kuruluşların </a:t>
            </a:r>
            <a:r>
              <a:rPr lang="tr-TR" sz="3200" dirty="0" smtClean="0">
                <a:solidFill>
                  <a:srgbClr val="FF0000"/>
                </a:solidFill>
                <a:latin typeface="Times New Roman" pitchFamily="18" charset="0"/>
                <a:cs typeface="Times New Roman" pitchFamily="18" charset="0"/>
              </a:rPr>
              <a:t>Resmi İstatistik  Programı’nda yer almayan </a:t>
            </a:r>
            <a:r>
              <a:rPr lang="tr-TR" sz="3200" dirty="0" smtClean="0">
                <a:latin typeface="Times New Roman" pitchFamily="18" charset="0"/>
                <a:cs typeface="Times New Roman" pitchFamily="18" charset="0"/>
              </a:rPr>
              <a:t>verileri,</a:t>
            </a:r>
          </a:p>
          <a:p>
            <a:r>
              <a:rPr lang="tr-TR" sz="3200" dirty="0" smtClean="0">
                <a:latin typeface="Times New Roman" pitchFamily="18" charset="0"/>
                <a:cs typeface="Times New Roman" pitchFamily="18" charset="0"/>
              </a:rPr>
              <a:t>Gerçek kişiler veya özel hukuk tüzel kişiliğine sahip kuruluşların yaptıkları araştırmalar,</a:t>
            </a:r>
          </a:p>
          <a:p>
            <a:r>
              <a:rPr lang="tr-TR" sz="3200" dirty="0" smtClean="0">
                <a:latin typeface="Times New Roman" pitchFamily="18" charset="0"/>
                <a:cs typeface="Times New Roman" pitchFamily="18" charset="0"/>
              </a:rPr>
              <a:t>Resmi İstatistik kapsamında </a:t>
            </a:r>
            <a:r>
              <a:rPr lang="tr-TR" sz="3200" dirty="0" smtClean="0">
                <a:solidFill>
                  <a:srgbClr val="FF0000"/>
                </a:solidFill>
                <a:latin typeface="Times New Roman" pitchFamily="18" charset="0"/>
                <a:cs typeface="Times New Roman" pitchFamily="18" charset="0"/>
              </a:rPr>
              <a:t>değildir. </a:t>
            </a: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Resmi İstatistik Programı (RİP)</a:t>
            </a:r>
            <a:endParaRPr lang="tr-TR" dirty="0"/>
          </a:p>
        </p:txBody>
      </p:sp>
      <p:sp>
        <p:nvSpPr>
          <p:cNvPr id="3" name="2 İçerik Yer Tutucusu"/>
          <p:cNvSpPr>
            <a:spLocks noGrp="1"/>
          </p:cNvSpPr>
          <p:nvPr>
            <p:ph idx="1"/>
          </p:nvPr>
        </p:nvSpPr>
        <p:spPr>
          <a:xfrm>
            <a:off x="381000" y="1143000"/>
            <a:ext cx="8229600" cy="4876800"/>
          </a:xfrm>
        </p:spPr>
        <p:txBody>
          <a:bodyPr/>
          <a:lstStyle/>
          <a:p>
            <a:r>
              <a:rPr lang="tr-TR" sz="2800" dirty="0" smtClean="0"/>
              <a:t>Resmi İstatistik Programı (RİP), resmi istatistiklerin üretimine ve yayımına ilişkin temel ilkeler ile standartları belirlemek, </a:t>
            </a:r>
            <a:r>
              <a:rPr lang="tr-TR" sz="2800" b="1" dirty="0" smtClean="0"/>
              <a:t>ulusal ve uluslararası düzeyde ihtiyaç duyulan alanlarda güncel, güvenilir, zamanlı, şeffaf ve tarafsız veri üretilmesini sağlamak amacıyla </a:t>
            </a:r>
            <a:r>
              <a:rPr lang="tr-TR" sz="2800" dirty="0" smtClean="0"/>
              <a:t>5429 sayılı Türkiye İstatistik Kanunu’na dayanılarak beşer yıllık dönemler için hazırlanmaktadır. “Resmi İstatistik Programı 2007-2011” ile Türkiye İstatistik Sistemi’nde programlı döneme geçilmiştir. </a:t>
            </a:r>
            <a:r>
              <a:rPr lang="tr-TR" sz="2800" b="1" dirty="0" smtClean="0"/>
              <a:t>İkinci Resmi İstatistik Programı 2012-2016 yıllarını kapsamaktadır.</a:t>
            </a:r>
            <a:endParaRPr lang="tr-TR" sz="2800" b="1" dirty="0"/>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5</a:t>
            </a:fld>
            <a:endParaRPr lang="tr-T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Resmi İstatistik Programı (RİP)</a:t>
            </a:r>
            <a:endParaRPr lang="tr-TR" dirty="0"/>
          </a:p>
        </p:txBody>
      </p:sp>
      <p:sp>
        <p:nvSpPr>
          <p:cNvPr id="3" name="2 İçerik Yer Tutucusu"/>
          <p:cNvSpPr>
            <a:spLocks noGrp="1"/>
          </p:cNvSpPr>
          <p:nvPr>
            <p:ph idx="1"/>
          </p:nvPr>
        </p:nvSpPr>
        <p:spPr>
          <a:xfrm>
            <a:off x="381000" y="1143000"/>
            <a:ext cx="8229600" cy="4876800"/>
          </a:xfrm>
        </p:spPr>
        <p:txBody>
          <a:bodyPr/>
          <a:lstStyle/>
          <a:p>
            <a:r>
              <a:rPr lang="tr-TR" dirty="0" smtClean="0"/>
              <a:t>Programın yürürlüğe girmesiyle birlikte, Türkiye İstatistik Kurumu (TÜİK)’in yayınladığı verilerin yanı sıra, </a:t>
            </a:r>
            <a:r>
              <a:rPr lang="tr-TR" dirty="0" err="1" smtClean="0"/>
              <a:t>RİP’te</a:t>
            </a:r>
            <a:r>
              <a:rPr lang="tr-TR" dirty="0" smtClean="0"/>
              <a:t> </a:t>
            </a:r>
            <a:r>
              <a:rPr lang="tr-TR" b="1" dirty="0" smtClean="0"/>
              <a:t>diğer kurum ve kuruluşlar tarafından üretilmesi öngörülen veriler resmi istatistik olarak kabul edilmiştir. </a:t>
            </a:r>
            <a:r>
              <a:rPr lang="tr-TR" dirty="0" smtClean="0"/>
              <a:t>Böylece ihtiyaç duyulan her alanda güvenilir tek bir resmi istatistik üretilmesi sağlanmaktadır.</a:t>
            </a:r>
            <a:endParaRPr lang="tr-TR" dirty="0"/>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6</a:t>
            </a:fld>
            <a:endParaRPr lang="tr-T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Resmi İstatistik Programı (RİP)</a:t>
            </a:r>
            <a:endParaRPr lang="tr-TR" dirty="0"/>
          </a:p>
        </p:txBody>
      </p:sp>
      <p:sp>
        <p:nvSpPr>
          <p:cNvPr id="3" name="2 İçerik Yer Tutucusu"/>
          <p:cNvSpPr>
            <a:spLocks noGrp="1"/>
          </p:cNvSpPr>
          <p:nvPr>
            <p:ph idx="1"/>
          </p:nvPr>
        </p:nvSpPr>
        <p:spPr>
          <a:xfrm>
            <a:off x="381000" y="1143000"/>
            <a:ext cx="8229600" cy="4876800"/>
          </a:xfrm>
        </p:spPr>
        <p:txBody>
          <a:bodyPr/>
          <a:lstStyle/>
          <a:p>
            <a:r>
              <a:rPr lang="tr-TR" sz="2800" dirty="0" smtClean="0"/>
              <a:t>TÜİK ve Programda yer alan kurumlarla işbirliği içerisinde hazırlanan, ikinci beş yıllık uygulama dönemini kapsayan </a:t>
            </a:r>
            <a:r>
              <a:rPr lang="tr-TR" sz="2800" b="1" dirty="0" smtClean="0"/>
              <a:t>“2012-2016 Resmi İstatistik Programı” </a:t>
            </a:r>
            <a:r>
              <a:rPr lang="tr-TR" sz="2800" dirty="0" err="1" smtClean="0"/>
              <a:t>nın</a:t>
            </a:r>
            <a:r>
              <a:rPr lang="tr-TR" sz="2800" dirty="0" smtClean="0"/>
              <a:t> kabul edilmesi; </a:t>
            </a:r>
          </a:p>
          <a:p>
            <a:pPr>
              <a:buNone/>
            </a:pPr>
            <a:r>
              <a:rPr lang="tr-TR" sz="2800" dirty="0" smtClean="0"/>
              <a:t>     05/01/2013 tarih ve 28164 sayılı Resmi Gazete’de yayımlanarak yürürlüğe girmiştir. Resmi İstatistik Programı kapsamında yer alan kurumlardan gelen görüş ve öneriler doğrultusunda Program 2013 yılında Bakanlar Kurulu’nun 2013/5386 karar sayısıyla revize edilmiştir.</a:t>
            </a:r>
            <a:endParaRPr lang="tr-TR" sz="2400" dirty="0" smtClean="0"/>
          </a:p>
          <a:p>
            <a:pPr>
              <a:buNone/>
            </a:pPr>
            <a:r>
              <a:rPr lang="tr-TR" sz="2000" b="1" dirty="0" smtClean="0"/>
              <a:t>        http://www.</a:t>
            </a:r>
            <a:r>
              <a:rPr lang="tr-TR" sz="2000" b="1" dirty="0" err="1" smtClean="0"/>
              <a:t>tuik</a:t>
            </a:r>
            <a:r>
              <a:rPr lang="tr-TR" sz="2000" b="1" dirty="0" smtClean="0"/>
              <a:t>.gov.tr/</a:t>
            </a:r>
            <a:r>
              <a:rPr lang="tr-TR" sz="2000" b="1" dirty="0" err="1" smtClean="0"/>
              <a:t>rip</a:t>
            </a:r>
            <a:r>
              <a:rPr lang="tr-TR" sz="2000" b="1" dirty="0" smtClean="0"/>
              <a:t>/</a:t>
            </a:r>
            <a:r>
              <a:rPr lang="tr-TR" sz="2000" b="1" dirty="0" err="1" smtClean="0"/>
              <a:t>doc</a:t>
            </a:r>
            <a:r>
              <a:rPr lang="tr-TR" sz="2000" b="1" dirty="0" smtClean="0"/>
              <a:t>/II_RIP_2012-2016_04012012.</a:t>
            </a:r>
            <a:r>
              <a:rPr lang="tr-TR" sz="2000" b="1" dirty="0" err="1" smtClean="0"/>
              <a:t>pdf</a:t>
            </a:r>
            <a:endParaRPr lang="tr-TR" sz="2000" b="1" dirty="0"/>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7</a:t>
            </a:fld>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Ulusal Veri Yayınlama Takvimi</a:t>
            </a:r>
            <a:endParaRPr lang="tr-TR" dirty="0"/>
          </a:p>
        </p:txBody>
      </p:sp>
      <p:sp>
        <p:nvSpPr>
          <p:cNvPr id="3" name="2 İçerik Yer Tutucusu"/>
          <p:cNvSpPr>
            <a:spLocks noGrp="1"/>
          </p:cNvSpPr>
          <p:nvPr>
            <p:ph idx="1"/>
          </p:nvPr>
        </p:nvSpPr>
        <p:spPr>
          <a:xfrm>
            <a:off x="381000" y="1066800"/>
            <a:ext cx="8229600" cy="4525963"/>
          </a:xfrm>
        </p:spPr>
        <p:txBody>
          <a:bodyPr/>
          <a:lstStyle/>
          <a:p>
            <a:r>
              <a:rPr lang="tr-TR" sz="2400" dirty="0" smtClean="0"/>
              <a:t>Kullanıcıların hangi veriye, ne zaman ulaşabileceklerini belirten bir takvimle yapılır. Ulusal Veri Yayımlama Takvimi her yıl başında ilan edilir.</a:t>
            </a:r>
          </a:p>
          <a:p>
            <a:pPr>
              <a:buNone/>
            </a:pPr>
            <a:endParaRPr lang="tr-TR" sz="2400" dirty="0" smtClean="0"/>
          </a:p>
          <a:p>
            <a:r>
              <a:rPr lang="tr-TR" sz="2400" b="1" dirty="0" smtClean="0">
                <a:hlinkClick r:id="rId2"/>
              </a:rPr>
              <a:t>http://www.</a:t>
            </a:r>
            <a:r>
              <a:rPr lang="tr-TR" sz="2400" b="1" dirty="0" err="1" smtClean="0">
                <a:hlinkClick r:id="rId2"/>
              </a:rPr>
              <a:t>tuik</a:t>
            </a:r>
            <a:r>
              <a:rPr lang="tr-TR" sz="2400" b="1" dirty="0" smtClean="0">
                <a:hlinkClick r:id="rId2"/>
              </a:rPr>
              <a:t>.gov.tr/takvim/</a:t>
            </a:r>
            <a:r>
              <a:rPr lang="tr-TR" sz="2400" b="1" dirty="0" err="1" smtClean="0">
                <a:hlinkClick r:id="rId2"/>
              </a:rPr>
              <a:t>tkvim</a:t>
            </a:r>
            <a:r>
              <a:rPr lang="tr-TR" sz="2400" b="1" dirty="0" smtClean="0">
                <a:hlinkClick r:id="rId2"/>
              </a:rPr>
              <a:t>.</a:t>
            </a:r>
            <a:r>
              <a:rPr lang="tr-TR" sz="2400" b="1" dirty="0" err="1" smtClean="0">
                <a:hlinkClick r:id="rId2"/>
              </a:rPr>
              <a:t>zul</a:t>
            </a:r>
            <a:r>
              <a:rPr lang="tr-TR" sz="2400" b="1" dirty="0" smtClean="0">
                <a:hlinkClick r:id="rId2"/>
              </a:rPr>
              <a:t>#tb2</a:t>
            </a:r>
            <a:endParaRPr lang="tr-TR" sz="2400" b="1" dirty="0" smtClean="0"/>
          </a:p>
          <a:p>
            <a:endParaRPr lang="tr-TR" sz="2400" b="1" dirty="0" smtClean="0"/>
          </a:p>
          <a:p>
            <a:r>
              <a:rPr lang="tr-TR" sz="2400" dirty="0" smtClean="0"/>
              <a:t>TÜİK web sayfasından günlük yayınlanacak güncel resmi istatistikler ile kurum ve  konu bazında yayınlanmış istatistiklere  de erişmek mümkündür. </a:t>
            </a:r>
            <a:endParaRPr lang="tr-TR" sz="2400" dirty="0"/>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8</a:t>
            </a:fld>
            <a:endParaRPr lang="tr-T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33400" y="1066800"/>
            <a:ext cx="8229600" cy="533400"/>
          </a:xfrm>
        </p:spPr>
        <p:txBody>
          <a:bodyPr/>
          <a:lstStyle/>
          <a:p>
            <a:r>
              <a:rPr lang="tr-TR" sz="2400" b="1" dirty="0" smtClean="0">
                <a:hlinkClick r:id="rId2"/>
              </a:rPr>
              <a:t>http://sgb.meb.gov.tr/www/resmi-istatistikler/icerik/64</a:t>
            </a:r>
            <a:endParaRPr lang="tr-TR" sz="2400" b="1" dirty="0" smtClean="0"/>
          </a:p>
          <a:p>
            <a:endParaRPr lang="tr-TR" sz="2400" b="1" dirty="0" smtClean="0"/>
          </a:p>
          <a:p>
            <a:endParaRPr lang="tr-TR" sz="2400" b="1" dirty="0"/>
          </a:p>
        </p:txBody>
      </p:sp>
      <p:sp>
        <p:nvSpPr>
          <p:cNvPr id="4" name="3 Altbilgi Yer Tutucusu"/>
          <p:cNvSpPr>
            <a:spLocks noGrp="1"/>
          </p:cNvSpPr>
          <p:nvPr>
            <p:ph type="ftr" sz="quarter" idx="11"/>
          </p:nvPr>
        </p:nvSpPr>
        <p:spPr/>
        <p:txBody>
          <a:bodyPr/>
          <a:lstStyle/>
          <a:p>
            <a:pPr>
              <a:defRPr/>
            </a:pPr>
            <a:r>
              <a:rPr lang="tr-TR" smtClean="0"/>
              <a:t>Strateji Geliştirme Başkanlığı İstatistik ve Bilgi Sistemleri Dairesi Başkanlığı</a:t>
            </a:r>
            <a:endParaRPr lang="tr-TR"/>
          </a:p>
        </p:txBody>
      </p:sp>
      <p:sp>
        <p:nvSpPr>
          <p:cNvPr id="5" name="4 Slayt Numarası Yer Tutucusu"/>
          <p:cNvSpPr>
            <a:spLocks noGrp="1"/>
          </p:cNvSpPr>
          <p:nvPr>
            <p:ph type="sldNum" sz="quarter" idx="12"/>
          </p:nvPr>
        </p:nvSpPr>
        <p:spPr/>
        <p:txBody>
          <a:bodyPr/>
          <a:lstStyle/>
          <a:p>
            <a:pPr>
              <a:defRPr/>
            </a:pPr>
            <a:fld id="{26DA1AFB-483D-435D-ADC8-4E9788BBE167}" type="slidenum">
              <a:rPr lang="tr-TR" smtClean="0"/>
              <a:pPr>
                <a:defRPr/>
              </a:pPr>
              <a:t>9</a:t>
            </a:fld>
            <a:endParaRPr lang="tr-TR"/>
          </a:p>
        </p:txBody>
      </p:sp>
      <p:pic>
        <p:nvPicPr>
          <p:cNvPr id="8" name="Picture 2"/>
          <p:cNvPicPr>
            <a:picLocks noChangeAspect="1" noChangeArrowheads="1"/>
          </p:cNvPicPr>
          <p:nvPr/>
        </p:nvPicPr>
        <p:blipFill>
          <a:blip r:embed="rId3"/>
          <a:srcRect/>
          <a:stretch>
            <a:fillRect/>
          </a:stretch>
        </p:blipFill>
        <p:spPr bwMode="auto">
          <a:xfrm>
            <a:off x="606592" y="1676400"/>
            <a:ext cx="8232752" cy="4419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Tema1">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is Teması">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7138</TotalTime>
  <Words>1815</Words>
  <Application>Microsoft Office PowerPoint</Application>
  <PresentationFormat>Ekran Gösterisi (4:3)</PresentationFormat>
  <Paragraphs>814</Paragraphs>
  <Slides>23</Slides>
  <Notes>0</Notes>
  <HiddenSlides>0</HiddenSlides>
  <MMClips>0</MMClips>
  <ScaleCrop>false</ScaleCrop>
  <HeadingPairs>
    <vt:vector size="4" baseType="variant">
      <vt:variant>
        <vt:lpstr>Tema</vt:lpstr>
      </vt:variant>
      <vt:variant>
        <vt:i4>2</vt:i4>
      </vt:variant>
      <vt:variant>
        <vt:lpstr>Slayt Başlıkları</vt:lpstr>
      </vt:variant>
      <vt:variant>
        <vt:i4>23</vt:i4>
      </vt:variant>
    </vt:vector>
  </HeadingPairs>
  <TitlesOfParts>
    <vt:vector size="25" baseType="lpstr">
      <vt:lpstr>Gündönümü</vt:lpstr>
      <vt:lpstr>Tema1</vt:lpstr>
      <vt:lpstr>  Strateji Geliştirme Başkanlığı  İstatistik ve Bilgi Sistemleri Grup Başkanlığı</vt:lpstr>
      <vt:lpstr>Slayt 2</vt:lpstr>
      <vt:lpstr>Slayt 3</vt:lpstr>
      <vt:lpstr>Slayt 4</vt:lpstr>
      <vt:lpstr>Resmi İstatistik Programı (RİP)</vt:lpstr>
      <vt:lpstr>Resmi İstatistik Programı (RİP)</vt:lpstr>
      <vt:lpstr>Resmi İstatistik Programı (RİP)</vt:lpstr>
      <vt:lpstr>Ulusal Veri Yayınlama Takvimi</vt:lpstr>
      <vt:lpstr>Slayt 9</vt:lpstr>
      <vt:lpstr>Slayt 10</vt:lpstr>
      <vt:lpstr>Slayt 11</vt:lpstr>
      <vt:lpstr>Slayt 12</vt:lpstr>
      <vt:lpstr>Slayt 13</vt:lpstr>
      <vt:lpstr>Okullaşma Oranları nedir , nasıl hesaplanır ?</vt:lpstr>
      <vt:lpstr>Okullaşma Oranları nedir , nasıl hesaplanır ?</vt:lpstr>
      <vt:lpstr>Slayt 16</vt:lpstr>
      <vt:lpstr>Slayt 17</vt:lpstr>
      <vt:lpstr>Slayt 18</vt:lpstr>
      <vt:lpstr>Slayt 19</vt:lpstr>
      <vt:lpstr>Slayt 20</vt:lpstr>
      <vt:lpstr>Slayt 21</vt:lpstr>
      <vt:lpstr>Slayt 22</vt:lpstr>
      <vt:lpstr>Slayt 23</vt:lpstr>
    </vt:vector>
  </TitlesOfParts>
  <Company>Turcas Petrolculuk 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REGIONS OF GEOSTRATEGIC IMPORTANCE TO NATO  THE CAUCASUS</dc:title>
  <dc:creator>J826BT54K326</dc:creator>
  <cp:lastModifiedBy>.</cp:lastModifiedBy>
  <cp:revision>805</cp:revision>
  <dcterms:created xsi:type="dcterms:W3CDTF">2000-03-15T16:30:13Z</dcterms:created>
  <dcterms:modified xsi:type="dcterms:W3CDTF">2014-02-19T22:32:48Z</dcterms:modified>
</cp:coreProperties>
</file>