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2" r:id="rId3"/>
    <p:sldId id="303" r:id="rId4"/>
    <p:sldId id="298" r:id="rId5"/>
    <p:sldId id="297" r:id="rId6"/>
    <p:sldId id="299" r:id="rId7"/>
    <p:sldId id="300" r:id="rId8"/>
    <p:sldId id="301" r:id="rId9"/>
    <p:sldId id="304" r:id="rId10"/>
    <p:sldId id="305" r:id="rId11"/>
    <p:sldId id="306" r:id="rId12"/>
    <p:sldId id="307" r:id="rId13"/>
    <p:sldId id="308" r:id="rId14"/>
    <p:sldId id="313" r:id="rId15"/>
    <p:sldId id="316" r:id="rId16"/>
    <p:sldId id="314" r:id="rId17"/>
    <p:sldId id="271"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A5C2B2-5F2E-4A6C-9A11-5B608803126D}" type="doc">
      <dgm:prSet loTypeId="urn:microsoft.com/office/officeart/2005/8/layout/venn2" loCatId="relationship" qsTypeId="urn:microsoft.com/office/officeart/2005/8/quickstyle/simple1" qsCatId="simple" csTypeId="urn:microsoft.com/office/officeart/2005/8/colors/colorful3" csCatId="colorful" phldr="1"/>
      <dgm:spPr/>
      <dgm:t>
        <a:bodyPr/>
        <a:lstStyle/>
        <a:p>
          <a:endParaRPr lang="tr-TR"/>
        </a:p>
      </dgm:t>
    </dgm:pt>
    <dgm:pt modelId="{BA8DE96C-25C1-4B7B-AA3C-2DF35F157A89}">
      <dgm:prSet phldrT="[Metin]" custT="1"/>
      <dgm:spPr/>
      <dgm:t>
        <a:bodyPr/>
        <a:lstStyle/>
        <a:p>
          <a:r>
            <a:rPr lang="tr-TR" sz="1200" normalizeH="1" baseline="0" dirty="0" smtClean="0"/>
            <a:t>Bakanlık</a:t>
          </a:r>
          <a:endParaRPr lang="tr-TR" sz="1200" normalizeH="1" baseline="0" dirty="0"/>
        </a:p>
      </dgm:t>
    </dgm:pt>
    <dgm:pt modelId="{99A647E7-B6ED-44E9-8C42-9CE8537B3A65}" type="parTrans" cxnId="{BC212192-545E-4AB2-9A6E-09F76D6DC342}">
      <dgm:prSet/>
      <dgm:spPr/>
      <dgm:t>
        <a:bodyPr/>
        <a:lstStyle/>
        <a:p>
          <a:endParaRPr lang="tr-TR"/>
        </a:p>
      </dgm:t>
    </dgm:pt>
    <dgm:pt modelId="{6C0083A9-012C-4A9A-A280-875F3D1E031C}" type="sibTrans" cxnId="{BC212192-545E-4AB2-9A6E-09F76D6DC342}">
      <dgm:prSet/>
      <dgm:spPr/>
      <dgm:t>
        <a:bodyPr/>
        <a:lstStyle/>
        <a:p>
          <a:endParaRPr lang="tr-TR"/>
        </a:p>
      </dgm:t>
    </dgm:pt>
    <dgm:pt modelId="{50054937-9EC6-4BE1-8831-9592BC6FA150}">
      <dgm:prSet phldrT="[Metin]" custT="1"/>
      <dgm:spPr/>
      <dgm:t>
        <a:bodyPr/>
        <a:lstStyle/>
        <a:p>
          <a:r>
            <a:rPr lang="tr-TR" sz="1200" normalizeH="1" baseline="0" dirty="0" smtClean="0"/>
            <a:t>İl MEM</a:t>
          </a:r>
          <a:endParaRPr lang="tr-TR" sz="1200" normalizeH="1" baseline="0" dirty="0"/>
        </a:p>
      </dgm:t>
    </dgm:pt>
    <dgm:pt modelId="{90211C32-6005-4B1D-AC28-D86C095B1367}" type="parTrans" cxnId="{B8CA8741-D39B-4543-8E8F-5A33ED0F491B}">
      <dgm:prSet/>
      <dgm:spPr/>
      <dgm:t>
        <a:bodyPr/>
        <a:lstStyle/>
        <a:p>
          <a:endParaRPr lang="tr-TR"/>
        </a:p>
      </dgm:t>
    </dgm:pt>
    <dgm:pt modelId="{40B47D7F-E1B3-48C1-870D-3AE19DAA68CF}" type="sibTrans" cxnId="{B8CA8741-D39B-4543-8E8F-5A33ED0F491B}">
      <dgm:prSet/>
      <dgm:spPr/>
      <dgm:t>
        <a:bodyPr/>
        <a:lstStyle/>
        <a:p>
          <a:endParaRPr lang="tr-TR"/>
        </a:p>
      </dgm:t>
    </dgm:pt>
    <dgm:pt modelId="{07E5510E-6A76-400E-8503-B83DFD445896}">
      <dgm:prSet phldrT="[Metin]" custT="1"/>
      <dgm:spPr/>
      <dgm:t>
        <a:bodyPr/>
        <a:lstStyle/>
        <a:p>
          <a:r>
            <a:rPr lang="tr-TR" sz="1200" normalizeH="1" baseline="0" dirty="0" smtClean="0"/>
            <a:t>İlçe MEM</a:t>
          </a:r>
          <a:endParaRPr lang="tr-TR" sz="1200" normalizeH="1" baseline="0" dirty="0"/>
        </a:p>
      </dgm:t>
    </dgm:pt>
    <dgm:pt modelId="{8E1A3B05-A811-4972-A299-5AC79D7329AB}" type="parTrans" cxnId="{26A8D282-05C2-4465-8485-DA0D5CCCB1D2}">
      <dgm:prSet/>
      <dgm:spPr/>
      <dgm:t>
        <a:bodyPr/>
        <a:lstStyle/>
        <a:p>
          <a:endParaRPr lang="tr-TR"/>
        </a:p>
      </dgm:t>
    </dgm:pt>
    <dgm:pt modelId="{9C488BAE-8FE5-4D6E-B2A9-9F18D0AF278F}" type="sibTrans" cxnId="{26A8D282-05C2-4465-8485-DA0D5CCCB1D2}">
      <dgm:prSet/>
      <dgm:spPr/>
      <dgm:t>
        <a:bodyPr/>
        <a:lstStyle/>
        <a:p>
          <a:endParaRPr lang="tr-TR"/>
        </a:p>
      </dgm:t>
    </dgm:pt>
    <dgm:pt modelId="{49608C37-B6ED-491C-9C20-2A5FB79C9FD6}">
      <dgm:prSet phldrT="[Metin]" custT="1"/>
      <dgm:spPr/>
      <dgm:t>
        <a:bodyPr/>
        <a:lstStyle/>
        <a:p>
          <a:r>
            <a:rPr lang="tr-TR" sz="1200" normalizeH="1" baseline="0" dirty="0" smtClean="0"/>
            <a:t>Okul</a:t>
          </a:r>
          <a:endParaRPr lang="tr-TR" sz="1200" normalizeH="1" baseline="0" dirty="0"/>
        </a:p>
      </dgm:t>
    </dgm:pt>
    <dgm:pt modelId="{32B0003F-C688-44EA-ACF0-7216AA9FD420}" type="parTrans" cxnId="{AF9EFCA3-6F5E-4F7F-A0B6-D5FE3FA920DB}">
      <dgm:prSet/>
      <dgm:spPr/>
      <dgm:t>
        <a:bodyPr/>
        <a:lstStyle/>
        <a:p>
          <a:endParaRPr lang="tr-TR"/>
        </a:p>
      </dgm:t>
    </dgm:pt>
    <dgm:pt modelId="{C931C572-3BE6-451E-84B6-4A9345DBD26A}" type="sibTrans" cxnId="{AF9EFCA3-6F5E-4F7F-A0B6-D5FE3FA920DB}">
      <dgm:prSet/>
      <dgm:spPr/>
      <dgm:t>
        <a:bodyPr/>
        <a:lstStyle/>
        <a:p>
          <a:endParaRPr lang="tr-TR"/>
        </a:p>
      </dgm:t>
    </dgm:pt>
    <dgm:pt modelId="{D4BC1340-8EE7-4986-A01F-17DC3A48618B}" type="pres">
      <dgm:prSet presAssocID="{D0A5C2B2-5F2E-4A6C-9A11-5B608803126D}" presName="Name0" presStyleCnt="0">
        <dgm:presLayoutVars>
          <dgm:chMax val="7"/>
          <dgm:resizeHandles val="exact"/>
        </dgm:presLayoutVars>
      </dgm:prSet>
      <dgm:spPr/>
    </dgm:pt>
    <dgm:pt modelId="{BF9DE800-7E3F-4664-A22A-D5542E577269}" type="pres">
      <dgm:prSet presAssocID="{D0A5C2B2-5F2E-4A6C-9A11-5B608803126D}" presName="comp1" presStyleCnt="0"/>
      <dgm:spPr/>
    </dgm:pt>
    <dgm:pt modelId="{784B3AD7-9606-49E8-95B8-D8C8BE018D89}" type="pres">
      <dgm:prSet presAssocID="{D0A5C2B2-5F2E-4A6C-9A11-5B608803126D}" presName="circle1" presStyleLbl="node1" presStyleIdx="0" presStyleCnt="4" custLinFactNeighborX="1301"/>
      <dgm:spPr/>
      <dgm:t>
        <a:bodyPr/>
        <a:lstStyle/>
        <a:p>
          <a:endParaRPr lang="tr-TR"/>
        </a:p>
      </dgm:t>
    </dgm:pt>
    <dgm:pt modelId="{15BFDFF9-33F3-4DE1-BD36-5AD72AE2C014}" type="pres">
      <dgm:prSet presAssocID="{D0A5C2B2-5F2E-4A6C-9A11-5B608803126D}" presName="c1text" presStyleLbl="node1" presStyleIdx="0" presStyleCnt="4">
        <dgm:presLayoutVars>
          <dgm:bulletEnabled val="1"/>
        </dgm:presLayoutVars>
      </dgm:prSet>
      <dgm:spPr/>
      <dgm:t>
        <a:bodyPr/>
        <a:lstStyle/>
        <a:p>
          <a:endParaRPr lang="tr-TR"/>
        </a:p>
      </dgm:t>
    </dgm:pt>
    <dgm:pt modelId="{FE08AB78-2601-4CD3-B41E-CFEFCAB01797}" type="pres">
      <dgm:prSet presAssocID="{D0A5C2B2-5F2E-4A6C-9A11-5B608803126D}" presName="comp2" presStyleCnt="0"/>
      <dgm:spPr/>
    </dgm:pt>
    <dgm:pt modelId="{10157D9E-642F-42B9-B606-8F476ADFEDBC}" type="pres">
      <dgm:prSet presAssocID="{D0A5C2B2-5F2E-4A6C-9A11-5B608803126D}" presName="circle2" presStyleLbl="node1" presStyleIdx="1" presStyleCnt="4" custLinFactNeighborX="3738" custLinFactNeighborY="-10388"/>
      <dgm:spPr/>
    </dgm:pt>
    <dgm:pt modelId="{168DD602-A38C-42BA-87CD-A09657A181E5}" type="pres">
      <dgm:prSet presAssocID="{D0A5C2B2-5F2E-4A6C-9A11-5B608803126D}" presName="c2text" presStyleLbl="node1" presStyleIdx="1" presStyleCnt="4">
        <dgm:presLayoutVars>
          <dgm:bulletEnabled val="1"/>
        </dgm:presLayoutVars>
      </dgm:prSet>
      <dgm:spPr/>
    </dgm:pt>
    <dgm:pt modelId="{8663F8C9-9FFD-4E84-A635-7497FB325113}" type="pres">
      <dgm:prSet presAssocID="{D0A5C2B2-5F2E-4A6C-9A11-5B608803126D}" presName="comp3" presStyleCnt="0"/>
      <dgm:spPr/>
    </dgm:pt>
    <dgm:pt modelId="{1C761578-BCA9-457E-9D3C-1EECE9E81935}" type="pres">
      <dgm:prSet presAssocID="{D0A5C2B2-5F2E-4A6C-9A11-5B608803126D}" presName="circle3" presStyleLbl="node1" presStyleIdx="2" presStyleCnt="4" custLinFactNeighborX="3122" custLinFactNeighborY="-27000"/>
      <dgm:spPr/>
    </dgm:pt>
    <dgm:pt modelId="{E8A13598-D371-4097-BBC7-42FF0D19AB7B}" type="pres">
      <dgm:prSet presAssocID="{D0A5C2B2-5F2E-4A6C-9A11-5B608803126D}" presName="c3text" presStyleLbl="node1" presStyleIdx="2" presStyleCnt="4">
        <dgm:presLayoutVars>
          <dgm:bulletEnabled val="1"/>
        </dgm:presLayoutVars>
      </dgm:prSet>
      <dgm:spPr/>
    </dgm:pt>
    <dgm:pt modelId="{75BEAF48-D4B2-4570-900B-C356EAF16621}" type="pres">
      <dgm:prSet presAssocID="{D0A5C2B2-5F2E-4A6C-9A11-5B608803126D}" presName="comp4" presStyleCnt="0"/>
      <dgm:spPr/>
    </dgm:pt>
    <dgm:pt modelId="{F5C04FDE-CE47-4120-83FD-FA00832A60FC}" type="pres">
      <dgm:prSet presAssocID="{D0A5C2B2-5F2E-4A6C-9A11-5B608803126D}" presName="circle4" presStyleLbl="node1" presStyleIdx="3" presStyleCnt="4" custLinFactNeighborX="6728" custLinFactNeighborY="-63456"/>
      <dgm:spPr/>
    </dgm:pt>
    <dgm:pt modelId="{D782CDE6-6CF6-4AE7-847B-C2A4B41A91E5}" type="pres">
      <dgm:prSet presAssocID="{D0A5C2B2-5F2E-4A6C-9A11-5B608803126D}" presName="c4text" presStyleLbl="node1" presStyleIdx="3" presStyleCnt="4">
        <dgm:presLayoutVars>
          <dgm:bulletEnabled val="1"/>
        </dgm:presLayoutVars>
      </dgm:prSet>
      <dgm:spPr/>
    </dgm:pt>
  </dgm:ptLst>
  <dgm:cxnLst>
    <dgm:cxn modelId="{B717A191-3DC9-4DA9-98A0-D85B19D0CA42}" type="presOf" srcId="{50054937-9EC6-4BE1-8831-9592BC6FA150}" destId="{168DD602-A38C-42BA-87CD-A09657A181E5}" srcOrd="1" destOrd="0" presId="urn:microsoft.com/office/officeart/2005/8/layout/venn2"/>
    <dgm:cxn modelId="{AF9EFCA3-6F5E-4F7F-A0B6-D5FE3FA920DB}" srcId="{D0A5C2B2-5F2E-4A6C-9A11-5B608803126D}" destId="{49608C37-B6ED-491C-9C20-2A5FB79C9FD6}" srcOrd="3" destOrd="0" parTransId="{32B0003F-C688-44EA-ACF0-7216AA9FD420}" sibTransId="{C931C572-3BE6-451E-84B6-4A9345DBD26A}"/>
    <dgm:cxn modelId="{BC212192-545E-4AB2-9A6E-09F76D6DC342}" srcId="{D0A5C2B2-5F2E-4A6C-9A11-5B608803126D}" destId="{BA8DE96C-25C1-4B7B-AA3C-2DF35F157A89}" srcOrd="0" destOrd="0" parTransId="{99A647E7-B6ED-44E9-8C42-9CE8537B3A65}" sibTransId="{6C0083A9-012C-4A9A-A280-875F3D1E031C}"/>
    <dgm:cxn modelId="{5DE837A5-F27D-4D55-99A9-F72FCD879DD8}" type="presOf" srcId="{D0A5C2B2-5F2E-4A6C-9A11-5B608803126D}" destId="{D4BC1340-8EE7-4986-A01F-17DC3A48618B}" srcOrd="0" destOrd="0" presId="urn:microsoft.com/office/officeart/2005/8/layout/venn2"/>
    <dgm:cxn modelId="{26A8D282-05C2-4465-8485-DA0D5CCCB1D2}" srcId="{D0A5C2B2-5F2E-4A6C-9A11-5B608803126D}" destId="{07E5510E-6A76-400E-8503-B83DFD445896}" srcOrd="2" destOrd="0" parTransId="{8E1A3B05-A811-4972-A299-5AC79D7329AB}" sibTransId="{9C488BAE-8FE5-4D6E-B2A9-9F18D0AF278F}"/>
    <dgm:cxn modelId="{5FBFEC1F-E44F-4097-98EE-E8F158ABCDBA}" type="presOf" srcId="{BA8DE96C-25C1-4B7B-AA3C-2DF35F157A89}" destId="{784B3AD7-9606-49E8-95B8-D8C8BE018D89}" srcOrd="0" destOrd="0" presId="urn:microsoft.com/office/officeart/2005/8/layout/venn2"/>
    <dgm:cxn modelId="{B8CA8741-D39B-4543-8E8F-5A33ED0F491B}" srcId="{D0A5C2B2-5F2E-4A6C-9A11-5B608803126D}" destId="{50054937-9EC6-4BE1-8831-9592BC6FA150}" srcOrd="1" destOrd="0" parTransId="{90211C32-6005-4B1D-AC28-D86C095B1367}" sibTransId="{40B47D7F-E1B3-48C1-870D-3AE19DAA68CF}"/>
    <dgm:cxn modelId="{A30EA089-174E-486D-BE3E-25D310BDC9AE}" type="presOf" srcId="{07E5510E-6A76-400E-8503-B83DFD445896}" destId="{1C761578-BCA9-457E-9D3C-1EECE9E81935}" srcOrd="0" destOrd="0" presId="urn:microsoft.com/office/officeart/2005/8/layout/venn2"/>
    <dgm:cxn modelId="{49864638-785C-4144-AA0B-653ACCD390F3}" type="presOf" srcId="{49608C37-B6ED-491C-9C20-2A5FB79C9FD6}" destId="{D782CDE6-6CF6-4AE7-847B-C2A4B41A91E5}" srcOrd="1" destOrd="0" presId="urn:microsoft.com/office/officeart/2005/8/layout/venn2"/>
    <dgm:cxn modelId="{2F1E82B6-09FD-432C-BA2B-4D97D8A60D23}" type="presOf" srcId="{BA8DE96C-25C1-4B7B-AA3C-2DF35F157A89}" destId="{15BFDFF9-33F3-4DE1-BD36-5AD72AE2C014}" srcOrd="1" destOrd="0" presId="urn:microsoft.com/office/officeart/2005/8/layout/venn2"/>
    <dgm:cxn modelId="{33E7A363-480B-40A3-B452-991F53884F2D}" type="presOf" srcId="{50054937-9EC6-4BE1-8831-9592BC6FA150}" destId="{10157D9E-642F-42B9-B606-8F476ADFEDBC}" srcOrd="0" destOrd="0" presId="urn:microsoft.com/office/officeart/2005/8/layout/venn2"/>
    <dgm:cxn modelId="{10584961-2577-4B6E-A46C-299A75A34BA1}" type="presOf" srcId="{07E5510E-6A76-400E-8503-B83DFD445896}" destId="{E8A13598-D371-4097-BBC7-42FF0D19AB7B}" srcOrd="1" destOrd="0" presId="urn:microsoft.com/office/officeart/2005/8/layout/venn2"/>
    <dgm:cxn modelId="{84DDDC41-483E-4193-BBAE-5A5BA6D60326}" type="presOf" srcId="{49608C37-B6ED-491C-9C20-2A5FB79C9FD6}" destId="{F5C04FDE-CE47-4120-83FD-FA00832A60FC}" srcOrd="0" destOrd="0" presId="urn:microsoft.com/office/officeart/2005/8/layout/venn2"/>
    <dgm:cxn modelId="{BD00778A-2154-4969-B862-EC2D169D32EE}" type="presParOf" srcId="{D4BC1340-8EE7-4986-A01F-17DC3A48618B}" destId="{BF9DE800-7E3F-4664-A22A-D5542E577269}" srcOrd="0" destOrd="0" presId="urn:microsoft.com/office/officeart/2005/8/layout/venn2"/>
    <dgm:cxn modelId="{15F43FEA-36B5-44CD-8128-EC1A7AC57927}" type="presParOf" srcId="{BF9DE800-7E3F-4664-A22A-D5542E577269}" destId="{784B3AD7-9606-49E8-95B8-D8C8BE018D89}" srcOrd="0" destOrd="0" presId="urn:microsoft.com/office/officeart/2005/8/layout/venn2"/>
    <dgm:cxn modelId="{12829AC1-C066-47A5-9E34-4DB534C9A49F}" type="presParOf" srcId="{BF9DE800-7E3F-4664-A22A-D5542E577269}" destId="{15BFDFF9-33F3-4DE1-BD36-5AD72AE2C014}" srcOrd="1" destOrd="0" presId="urn:microsoft.com/office/officeart/2005/8/layout/venn2"/>
    <dgm:cxn modelId="{8FB88FD0-F152-41EB-8CD0-A3BAEC55C07B}" type="presParOf" srcId="{D4BC1340-8EE7-4986-A01F-17DC3A48618B}" destId="{FE08AB78-2601-4CD3-B41E-CFEFCAB01797}" srcOrd="1" destOrd="0" presId="urn:microsoft.com/office/officeart/2005/8/layout/venn2"/>
    <dgm:cxn modelId="{9E3A63E6-76A2-47CF-A254-EB6474260E2B}" type="presParOf" srcId="{FE08AB78-2601-4CD3-B41E-CFEFCAB01797}" destId="{10157D9E-642F-42B9-B606-8F476ADFEDBC}" srcOrd="0" destOrd="0" presId="urn:microsoft.com/office/officeart/2005/8/layout/venn2"/>
    <dgm:cxn modelId="{482A6409-3CC5-4D9E-A365-1D0E110181D8}" type="presParOf" srcId="{FE08AB78-2601-4CD3-B41E-CFEFCAB01797}" destId="{168DD602-A38C-42BA-87CD-A09657A181E5}" srcOrd="1" destOrd="0" presId="urn:microsoft.com/office/officeart/2005/8/layout/venn2"/>
    <dgm:cxn modelId="{7F33B4B7-164C-491B-A74F-01B83449D4FF}" type="presParOf" srcId="{D4BC1340-8EE7-4986-A01F-17DC3A48618B}" destId="{8663F8C9-9FFD-4E84-A635-7497FB325113}" srcOrd="2" destOrd="0" presId="urn:microsoft.com/office/officeart/2005/8/layout/venn2"/>
    <dgm:cxn modelId="{0CB9A54D-BBB0-4566-8972-81C07DF09203}" type="presParOf" srcId="{8663F8C9-9FFD-4E84-A635-7497FB325113}" destId="{1C761578-BCA9-457E-9D3C-1EECE9E81935}" srcOrd="0" destOrd="0" presId="urn:microsoft.com/office/officeart/2005/8/layout/venn2"/>
    <dgm:cxn modelId="{21DDF884-9B22-48AC-87FB-89468CDF1D95}" type="presParOf" srcId="{8663F8C9-9FFD-4E84-A635-7497FB325113}" destId="{E8A13598-D371-4097-BBC7-42FF0D19AB7B}" srcOrd="1" destOrd="0" presId="urn:microsoft.com/office/officeart/2005/8/layout/venn2"/>
    <dgm:cxn modelId="{B6D1C282-AB89-4491-8824-0AA66DDEAF15}" type="presParOf" srcId="{D4BC1340-8EE7-4986-A01F-17DC3A48618B}" destId="{75BEAF48-D4B2-4570-900B-C356EAF16621}" srcOrd="3" destOrd="0" presId="urn:microsoft.com/office/officeart/2005/8/layout/venn2"/>
    <dgm:cxn modelId="{E78740FB-4D84-479F-B827-3898F843FB54}" type="presParOf" srcId="{75BEAF48-D4B2-4570-900B-C356EAF16621}" destId="{F5C04FDE-CE47-4120-83FD-FA00832A60FC}" srcOrd="0" destOrd="0" presId="urn:microsoft.com/office/officeart/2005/8/layout/venn2"/>
    <dgm:cxn modelId="{4683CA55-62CA-4093-96BB-2C2ABFD68AF3}" type="presParOf" srcId="{75BEAF48-D4B2-4570-900B-C356EAF16621}" destId="{D782CDE6-6CF6-4AE7-847B-C2A4B41A91E5}" srcOrd="1" destOrd="0" presId="urn:microsoft.com/office/officeart/2005/8/layout/ven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20CF07-68D4-4850-AA83-CE3B997DD0FB}"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tr-TR"/>
        </a:p>
      </dgm:t>
    </dgm:pt>
    <dgm:pt modelId="{D16F12AF-EEA3-4F6A-B176-D0FE27EDF66D}">
      <dgm:prSet phldrT="[Metin]"/>
      <dgm:spPr/>
      <dgm:t>
        <a:bodyPr/>
        <a:lstStyle/>
        <a:p>
          <a:r>
            <a:rPr lang="tr-TR" dirty="0" smtClean="0"/>
            <a:t>Paydaşların Belirlenmesi</a:t>
          </a:r>
          <a:endParaRPr lang="tr-TR" dirty="0"/>
        </a:p>
      </dgm:t>
    </dgm:pt>
    <dgm:pt modelId="{B4528C6C-63BE-4F9F-8D3D-94F07715633E}" type="parTrans" cxnId="{B65165DB-3F2F-4E48-BFCC-F0E0CAAE4A29}">
      <dgm:prSet/>
      <dgm:spPr/>
      <dgm:t>
        <a:bodyPr/>
        <a:lstStyle/>
        <a:p>
          <a:endParaRPr lang="tr-TR"/>
        </a:p>
      </dgm:t>
    </dgm:pt>
    <dgm:pt modelId="{DCB57BCF-644F-4F99-ACDC-B5D78AF85B8A}" type="sibTrans" cxnId="{B65165DB-3F2F-4E48-BFCC-F0E0CAAE4A29}">
      <dgm:prSet/>
      <dgm:spPr/>
      <dgm:t>
        <a:bodyPr/>
        <a:lstStyle/>
        <a:p>
          <a:endParaRPr lang="tr-TR"/>
        </a:p>
      </dgm:t>
    </dgm:pt>
    <dgm:pt modelId="{A5A042DB-C1DF-4CD2-95A4-E0D8EA144276}">
      <dgm:prSet phldrT="[Metin]"/>
      <dgm:spPr/>
      <dgm:t>
        <a:bodyPr/>
        <a:lstStyle/>
        <a:p>
          <a:r>
            <a:rPr lang="tr-TR" dirty="0" smtClean="0"/>
            <a:t>Beyin fırtınası</a:t>
          </a:r>
          <a:endParaRPr lang="tr-TR" dirty="0"/>
        </a:p>
      </dgm:t>
    </dgm:pt>
    <dgm:pt modelId="{A738D41D-08E2-4893-A6AF-FF2A78C5C074}" type="parTrans" cxnId="{4AFF7660-C3DC-4A8D-84A0-2A04EB9B84CA}">
      <dgm:prSet/>
      <dgm:spPr/>
      <dgm:t>
        <a:bodyPr/>
        <a:lstStyle/>
        <a:p>
          <a:endParaRPr lang="tr-TR"/>
        </a:p>
      </dgm:t>
    </dgm:pt>
    <dgm:pt modelId="{C57AE755-DA26-43FF-AF55-31FF4A30A9D7}" type="sibTrans" cxnId="{4AFF7660-C3DC-4A8D-84A0-2A04EB9B84CA}">
      <dgm:prSet/>
      <dgm:spPr/>
      <dgm:t>
        <a:bodyPr/>
        <a:lstStyle/>
        <a:p>
          <a:endParaRPr lang="tr-TR"/>
        </a:p>
      </dgm:t>
    </dgm:pt>
    <dgm:pt modelId="{EA9A7E45-9195-41E4-8A2D-8F25935C1DBC}">
      <dgm:prSet phldrT="[Metin]"/>
      <dgm:spPr/>
      <dgm:t>
        <a:bodyPr/>
        <a:lstStyle/>
        <a:p>
          <a:r>
            <a:rPr lang="tr-TR" dirty="0" smtClean="0"/>
            <a:t>Önceki projeler/planlar</a:t>
          </a:r>
          <a:endParaRPr lang="tr-TR" dirty="0"/>
        </a:p>
      </dgm:t>
    </dgm:pt>
    <dgm:pt modelId="{7822976E-C59E-4FBF-A138-6C2FEDE00F30}" type="parTrans" cxnId="{681CA61B-79FC-4640-9494-C645A65D88E2}">
      <dgm:prSet/>
      <dgm:spPr/>
      <dgm:t>
        <a:bodyPr/>
        <a:lstStyle/>
        <a:p>
          <a:endParaRPr lang="tr-TR"/>
        </a:p>
      </dgm:t>
    </dgm:pt>
    <dgm:pt modelId="{DD226754-50DC-44F6-B136-8FA4E5E96DC2}" type="sibTrans" cxnId="{681CA61B-79FC-4640-9494-C645A65D88E2}">
      <dgm:prSet/>
      <dgm:spPr/>
      <dgm:t>
        <a:bodyPr/>
        <a:lstStyle/>
        <a:p>
          <a:endParaRPr lang="tr-TR"/>
        </a:p>
      </dgm:t>
    </dgm:pt>
    <dgm:pt modelId="{E8001F04-3D27-472D-9BF5-513CDD114DE5}">
      <dgm:prSet phldrT="[Metin]"/>
      <dgm:spPr/>
      <dgm:t>
        <a:bodyPr/>
        <a:lstStyle/>
        <a:p>
          <a:r>
            <a:rPr lang="tr-TR" dirty="0" smtClean="0"/>
            <a:t>Teşkilat şemaları</a:t>
          </a:r>
          <a:endParaRPr lang="tr-TR" dirty="0"/>
        </a:p>
      </dgm:t>
    </dgm:pt>
    <dgm:pt modelId="{FF2655F6-99D7-42F9-B95C-8247D667E7B8}" type="parTrans" cxnId="{3DFBF12A-1122-418B-8096-FC2C46F902C6}">
      <dgm:prSet/>
      <dgm:spPr/>
      <dgm:t>
        <a:bodyPr/>
        <a:lstStyle/>
        <a:p>
          <a:endParaRPr lang="tr-TR"/>
        </a:p>
      </dgm:t>
    </dgm:pt>
    <dgm:pt modelId="{F6AFDE37-3FEA-45CE-BC09-62014054F55E}" type="sibTrans" cxnId="{3DFBF12A-1122-418B-8096-FC2C46F902C6}">
      <dgm:prSet/>
      <dgm:spPr/>
      <dgm:t>
        <a:bodyPr/>
        <a:lstStyle/>
        <a:p>
          <a:endParaRPr lang="tr-TR"/>
        </a:p>
      </dgm:t>
    </dgm:pt>
    <dgm:pt modelId="{59348EE6-A58C-4C33-A7AC-74D13B374D67}">
      <dgm:prSet phldrT="[Metin]"/>
      <dgm:spPr/>
      <dgm:t>
        <a:bodyPr/>
        <a:lstStyle/>
        <a:p>
          <a:r>
            <a:rPr lang="tr-TR" dirty="0" smtClean="0"/>
            <a:t>Yasal belgeler</a:t>
          </a:r>
          <a:endParaRPr lang="tr-TR" dirty="0"/>
        </a:p>
      </dgm:t>
    </dgm:pt>
    <dgm:pt modelId="{ED730F50-D948-4F09-B18E-937F6980B9FD}" type="parTrans" cxnId="{CF5CF25F-5530-4F4C-9355-447862BFE4AB}">
      <dgm:prSet/>
      <dgm:spPr/>
      <dgm:t>
        <a:bodyPr/>
        <a:lstStyle/>
        <a:p>
          <a:endParaRPr lang="tr-TR"/>
        </a:p>
      </dgm:t>
    </dgm:pt>
    <dgm:pt modelId="{C456798D-073B-49A8-9126-07D3F50D32E0}" type="sibTrans" cxnId="{CF5CF25F-5530-4F4C-9355-447862BFE4AB}">
      <dgm:prSet/>
      <dgm:spPr/>
      <dgm:t>
        <a:bodyPr/>
        <a:lstStyle/>
        <a:p>
          <a:endParaRPr lang="tr-TR"/>
        </a:p>
      </dgm:t>
    </dgm:pt>
    <dgm:pt modelId="{1C0A0896-D24C-49DB-B3CE-097B153EE63F}">
      <dgm:prSet phldrT="[Metin]"/>
      <dgm:spPr/>
      <dgm:t>
        <a:bodyPr/>
        <a:lstStyle/>
        <a:p>
          <a:endParaRPr lang="tr-TR"/>
        </a:p>
      </dgm:t>
    </dgm:pt>
    <dgm:pt modelId="{3739E00A-CE72-4C57-9EC7-06D0BB4427A0}" type="parTrans" cxnId="{25B9440B-4166-41A3-9A72-18A5A012B43D}">
      <dgm:prSet/>
      <dgm:spPr/>
      <dgm:t>
        <a:bodyPr/>
        <a:lstStyle/>
        <a:p>
          <a:endParaRPr lang="tr-TR"/>
        </a:p>
      </dgm:t>
    </dgm:pt>
    <dgm:pt modelId="{53307042-F980-4ED4-B660-E3F6329A4BC3}" type="sibTrans" cxnId="{25B9440B-4166-41A3-9A72-18A5A012B43D}">
      <dgm:prSet/>
      <dgm:spPr/>
      <dgm:t>
        <a:bodyPr/>
        <a:lstStyle/>
        <a:p>
          <a:endParaRPr lang="tr-TR"/>
        </a:p>
      </dgm:t>
    </dgm:pt>
    <dgm:pt modelId="{1FC4EA5F-7BE8-4BB6-BC44-057FA99A12FD}">
      <dgm:prSet phldrT="[Metin]" custRadScaleRad="132942" custRadScaleInc="-950"/>
      <dgm:spPr/>
      <dgm:t>
        <a:bodyPr/>
        <a:lstStyle/>
        <a:p>
          <a:endParaRPr lang="tr-TR"/>
        </a:p>
      </dgm:t>
    </dgm:pt>
    <dgm:pt modelId="{DC732958-8562-40E1-A8D6-4CDA21CBDE37}" type="parTrans" cxnId="{6FF6D01D-39F1-43EC-8A2C-92CB38D2781E}">
      <dgm:prSet/>
      <dgm:spPr/>
      <dgm:t>
        <a:bodyPr/>
        <a:lstStyle/>
        <a:p>
          <a:endParaRPr lang="tr-TR"/>
        </a:p>
      </dgm:t>
    </dgm:pt>
    <dgm:pt modelId="{B061326D-1665-4C2E-87DC-65F89CB1649A}" type="sibTrans" cxnId="{6FF6D01D-39F1-43EC-8A2C-92CB38D2781E}">
      <dgm:prSet/>
      <dgm:spPr/>
      <dgm:t>
        <a:bodyPr/>
        <a:lstStyle/>
        <a:p>
          <a:endParaRPr lang="tr-TR"/>
        </a:p>
      </dgm:t>
    </dgm:pt>
    <dgm:pt modelId="{AC2462F5-216D-41AD-8BB6-6E7A6E7A26F9}">
      <dgm:prSet phldrT="[Metin]" custRadScaleRad="139543" custRadScaleInc="-3041"/>
      <dgm:spPr/>
      <dgm:t>
        <a:bodyPr/>
        <a:lstStyle/>
        <a:p>
          <a:endParaRPr lang="tr-TR"/>
        </a:p>
      </dgm:t>
    </dgm:pt>
    <dgm:pt modelId="{EA1D46B2-F17F-4D75-8F6E-BD9D2F972239}" type="parTrans" cxnId="{C38ED114-B2CF-4AF3-98CA-DCF1755A87DF}">
      <dgm:prSet/>
      <dgm:spPr/>
      <dgm:t>
        <a:bodyPr/>
        <a:lstStyle/>
        <a:p>
          <a:endParaRPr lang="tr-TR"/>
        </a:p>
      </dgm:t>
    </dgm:pt>
    <dgm:pt modelId="{91A5944D-3BB3-486D-8A05-B943F963727E}" type="sibTrans" cxnId="{C38ED114-B2CF-4AF3-98CA-DCF1755A87DF}">
      <dgm:prSet/>
      <dgm:spPr/>
      <dgm:t>
        <a:bodyPr/>
        <a:lstStyle/>
        <a:p>
          <a:endParaRPr lang="tr-TR"/>
        </a:p>
      </dgm:t>
    </dgm:pt>
    <dgm:pt modelId="{724D0BBA-6B84-429D-8E72-FBA9D3F849F5}">
      <dgm:prSet phldrT="[Metin]" custRadScaleRad="130781" custRadScaleInc="-46364"/>
      <dgm:spPr/>
      <dgm:t>
        <a:bodyPr/>
        <a:lstStyle/>
        <a:p>
          <a:endParaRPr lang="tr-TR"/>
        </a:p>
      </dgm:t>
    </dgm:pt>
    <dgm:pt modelId="{24B5F4D3-761C-464E-BF7A-8029A34EFB9B}" type="parTrans" cxnId="{578B62CB-A9AA-4D2B-9C52-ED9B985735CB}">
      <dgm:prSet/>
      <dgm:spPr/>
      <dgm:t>
        <a:bodyPr/>
        <a:lstStyle/>
        <a:p>
          <a:endParaRPr lang="tr-TR"/>
        </a:p>
      </dgm:t>
    </dgm:pt>
    <dgm:pt modelId="{581A0116-80C6-469E-8F15-B2AC8FA412C6}" type="sibTrans" cxnId="{578B62CB-A9AA-4D2B-9C52-ED9B985735CB}">
      <dgm:prSet/>
      <dgm:spPr/>
      <dgm:t>
        <a:bodyPr/>
        <a:lstStyle/>
        <a:p>
          <a:endParaRPr lang="tr-TR"/>
        </a:p>
      </dgm:t>
    </dgm:pt>
    <dgm:pt modelId="{5A93A6CC-C85F-4EE9-B3AB-7171C1537601}">
      <dgm:prSet/>
      <dgm:spPr/>
      <dgm:t>
        <a:bodyPr/>
        <a:lstStyle/>
        <a:p>
          <a:r>
            <a:rPr lang="tr-TR" dirty="0" smtClean="0"/>
            <a:t>Genel paydaş listeleri</a:t>
          </a:r>
          <a:endParaRPr lang="tr-TR" dirty="0"/>
        </a:p>
      </dgm:t>
    </dgm:pt>
    <dgm:pt modelId="{B2B94742-A279-4FFB-B252-6F651C6FDEBF}" type="parTrans" cxnId="{1B538B86-CADB-4CC7-A016-4B7ABF24DBA3}">
      <dgm:prSet/>
      <dgm:spPr/>
      <dgm:t>
        <a:bodyPr/>
        <a:lstStyle/>
        <a:p>
          <a:endParaRPr lang="tr-TR"/>
        </a:p>
      </dgm:t>
    </dgm:pt>
    <dgm:pt modelId="{AE87E99D-CB8C-41C8-A66C-2265C1B20ADD}" type="sibTrans" cxnId="{1B538B86-CADB-4CC7-A016-4B7ABF24DBA3}">
      <dgm:prSet/>
      <dgm:spPr/>
      <dgm:t>
        <a:bodyPr/>
        <a:lstStyle/>
        <a:p>
          <a:endParaRPr lang="tr-TR"/>
        </a:p>
      </dgm:t>
    </dgm:pt>
    <dgm:pt modelId="{DB863CB0-D319-43DC-8D35-1FC9690DFFEB}" type="pres">
      <dgm:prSet presAssocID="{4220CF07-68D4-4850-AA83-CE3B997DD0FB}" presName="Name0" presStyleCnt="0">
        <dgm:presLayoutVars>
          <dgm:chMax val="1"/>
          <dgm:dir/>
          <dgm:animLvl val="ctr"/>
          <dgm:resizeHandles val="exact"/>
        </dgm:presLayoutVars>
      </dgm:prSet>
      <dgm:spPr/>
      <dgm:t>
        <a:bodyPr/>
        <a:lstStyle/>
        <a:p>
          <a:endParaRPr lang="tr-TR"/>
        </a:p>
      </dgm:t>
    </dgm:pt>
    <dgm:pt modelId="{E875E319-3000-4FE2-B4FD-80C5D1E98108}" type="pres">
      <dgm:prSet presAssocID="{D16F12AF-EEA3-4F6A-B176-D0FE27EDF66D}" presName="centerShape" presStyleLbl="node0" presStyleIdx="0" presStyleCnt="1" custScaleX="230051" custScaleY="181260"/>
      <dgm:spPr/>
      <dgm:t>
        <a:bodyPr/>
        <a:lstStyle/>
        <a:p>
          <a:endParaRPr lang="tr-TR"/>
        </a:p>
      </dgm:t>
    </dgm:pt>
    <dgm:pt modelId="{9D317D1C-BB0B-4FFD-92BF-175167130FC9}" type="pres">
      <dgm:prSet presAssocID="{A738D41D-08E2-4893-A6AF-FF2A78C5C074}" presName="parTrans" presStyleLbl="sibTrans2D1" presStyleIdx="0" presStyleCnt="5"/>
      <dgm:spPr/>
      <dgm:t>
        <a:bodyPr/>
        <a:lstStyle/>
        <a:p>
          <a:endParaRPr lang="tr-TR"/>
        </a:p>
      </dgm:t>
    </dgm:pt>
    <dgm:pt modelId="{C92BC475-CFB6-4ED2-AE48-BE29014B3316}" type="pres">
      <dgm:prSet presAssocID="{A738D41D-08E2-4893-A6AF-FF2A78C5C074}" presName="connectorText" presStyleLbl="sibTrans2D1" presStyleIdx="0" presStyleCnt="5"/>
      <dgm:spPr/>
      <dgm:t>
        <a:bodyPr/>
        <a:lstStyle/>
        <a:p>
          <a:endParaRPr lang="tr-TR"/>
        </a:p>
      </dgm:t>
    </dgm:pt>
    <dgm:pt modelId="{61212545-A302-4C39-9896-7DFEF6354331}" type="pres">
      <dgm:prSet presAssocID="{A5A042DB-C1DF-4CD2-95A4-E0D8EA144276}" presName="node" presStyleLbl="node1" presStyleIdx="0" presStyleCnt="5" custRadScaleRad="136244" custRadScaleInc="-2066">
        <dgm:presLayoutVars>
          <dgm:bulletEnabled val="1"/>
        </dgm:presLayoutVars>
      </dgm:prSet>
      <dgm:spPr/>
      <dgm:t>
        <a:bodyPr/>
        <a:lstStyle/>
        <a:p>
          <a:endParaRPr lang="tr-TR"/>
        </a:p>
      </dgm:t>
    </dgm:pt>
    <dgm:pt modelId="{30198FB9-CEEA-45B5-876C-55537DDEA999}" type="pres">
      <dgm:prSet presAssocID="{7822976E-C59E-4FBF-A138-6C2FEDE00F30}" presName="parTrans" presStyleLbl="sibTrans2D1" presStyleIdx="1" presStyleCnt="5"/>
      <dgm:spPr/>
      <dgm:t>
        <a:bodyPr/>
        <a:lstStyle/>
        <a:p>
          <a:endParaRPr lang="tr-TR"/>
        </a:p>
      </dgm:t>
    </dgm:pt>
    <dgm:pt modelId="{C2B95638-A5B3-45B7-BAA9-5B0E7DCEF338}" type="pres">
      <dgm:prSet presAssocID="{7822976E-C59E-4FBF-A138-6C2FEDE00F30}" presName="connectorText" presStyleLbl="sibTrans2D1" presStyleIdx="1" presStyleCnt="5"/>
      <dgm:spPr/>
      <dgm:t>
        <a:bodyPr/>
        <a:lstStyle/>
        <a:p>
          <a:endParaRPr lang="tr-TR"/>
        </a:p>
      </dgm:t>
    </dgm:pt>
    <dgm:pt modelId="{AD648D5C-707F-4F71-B107-5EFF7FFBD6A7}" type="pres">
      <dgm:prSet presAssocID="{EA9A7E45-9195-41E4-8A2D-8F25935C1DBC}" presName="node" presStyleLbl="node1" presStyleIdx="1" presStyleCnt="5" custRadScaleRad="127761" custRadScaleInc="11996">
        <dgm:presLayoutVars>
          <dgm:bulletEnabled val="1"/>
        </dgm:presLayoutVars>
      </dgm:prSet>
      <dgm:spPr/>
      <dgm:t>
        <a:bodyPr/>
        <a:lstStyle/>
        <a:p>
          <a:endParaRPr lang="tr-TR"/>
        </a:p>
      </dgm:t>
    </dgm:pt>
    <dgm:pt modelId="{EFC8248E-8F0A-4DF7-AB13-522B30587EBC}" type="pres">
      <dgm:prSet presAssocID="{FF2655F6-99D7-42F9-B95C-8247D667E7B8}" presName="parTrans" presStyleLbl="sibTrans2D1" presStyleIdx="2" presStyleCnt="5"/>
      <dgm:spPr/>
      <dgm:t>
        <a:bodyPr/>
        <a:lstStyle/>
        <a:p>
          <a:endParaRPr lang="tr-TR"/>
        </a:p>
      </dgm:t>
    </dgm:pt>
    <dgm:pt modelId="{A1FAB5E9-0D56-4859-8B35-A0AFCAC56062}" type="pres">
      <dgm:prSet presAssocID="{FF2655F6-99D7-42F9-B95C-8247D667E7B8}" presName="connectorText" presStyleLbl="sibTrans2D1" presStyleIdx="2" presStyleCnt="5"/>
      <dgm:spPr/>
      <dgm:t>
        <a:bodyPr/>
        <a:lstStyle/>
        <a:p>
          <a:endParaRPr lang="tr-TR"/>
        </a:p>
      </dgm:t>
    </dgm:pt>
    <dgm:pt modelId="{7A764AFB-DE02-4D1C-AE3B-76D405BEB7FE}" type="pres">
      <dgm:prSet presAssocID="{E8001F04-3D27-472D-9BF5-513CDD114DE5}" presName="node" presStyleLbl="node1" presStyleIdx="2" presStyleCnt="5" custRadScaleRad="131784" custRadScaleInc="-22960">
        <dgm:presLayoutVars>
          <dgm:bulletEnabled val="1"/>
        </dgm:presLayoutVars>
      </dgm:prSet>
      <dgm:spPr/>
      <dgm:t>
        <a:bodyPr/>
        <a:lstStyle/>
        <a:p>
          <a:endParaRPr lang="tr-TR"/>
        </a:p>
      </dgm:t>
    </dgm:pt>
    <dgm:pt modelId="{CBEB3E8B-E1C7-45B3-A707-FB96CA5A190A}" type="pres">
      <dgm:prSet presAssocID="{ED730F50-D948-4F09-B18E-937F6980B9FD}" presName="parTrans" presStyleLbl="sibTrans2D1" presStyleIdx="3" presStyleCnt="5"/>
      <dgm:spPr/>
      <dgm:t>
        <a:bodyPr/>
        <a:lstStyle/>
        <a:p>
          <a:endParaRPr lang="tr-TR"/>
        </a:p>
      </dgm:t>
    </dgm:pt>
    <dgm:pt modelId="{1E9807D2-A6DF-4807-A756-0DB1FBDDFE6C}" type="pres">
      <dgm:prSet presAssocID="{ED730F50-D948-4F09-B18E-937F6980B9FD}" presName="connectorText" presStyleLbl="sibTrans2D1" presStyleIdx="3" presStyleCnt="5"/>
      <dgm:spPr/>
      <dgm:t>
        <a:bodyPr/>
        <a:lstStyle/>
        <a:p>
          <a:endParaRPr lang="tr-TR"/>
        </a:p>
      </dgm:t>
    </dgm:pt>
    <dgm:pt modelId="{3D73CCE1-680A-4523-BE90-1B54358EDE76}" type="pres">
      <dgm:prSet presAssocID="{59348EE6-A58C-4C33-A7AC-74D13B374D67}" presName="node" presStyleLbl="node1" presStyleIdx="3" presStyleCnt="5" custRadScaleRad="139024" custRadScaleInc="43364">
        <dgm:presLayoutVars>
          <dgm:bulletEnabled val="1"/>
        </dgm:presLayoutVars>
      </dgm:prSet>
      <dgm:spPr/>
      <dgm:t>
        <a:bodyPr/>
        <a:lstStyle/>
        <a:p>
          <a:endParaRPr lang="tr-TR"/>
        </a:p>
      </dgm:t>
    </dgm:pt>
    <dgm:pt modelId="{25C362E9-215B-4865-99CD-9F4F2A348F69}" type="pres">
      <dgm:prSet presAssocID="{B2B94742-A279-4FFB-B252-6F651C6FDEBF}" presName="parTrans" presStyleLbl="sibTrans2D1" presStyleIdx="4" presStyleCnt="5"/>
      <dgm:spPr/>
      <dgm:t>
        <a:bodyPr/>
        <a:lstStyle/>
        <a:p>
          <a:endParaRPr lang="tr-TR"/>
        </a:p>
      </dgm:t>
    </dgm:pt>
    <dgm:pt modelId="{9FB39649-3794-4F2C-9A5C-EE4907AE1938}" type="pres">
      <dgm:prSet presAssocID="{B2B94742-A279-4FFB-B252-6F651C6FDEBF}" presName="connectorText" presStyleLbl="sibTrans2D1" presStyleIdx="4" presStyleCnt="5"/>
      <dgm:spPr/>
      <dgm:t>
        <a:bodyPr/>
        <a:lstStyle/>
        <a:p>
          <a:endParaRPr lang="tr-TR"/>
        </a:p>
      </dgm:t>
    </dgm:pt>
    <dgm:pt modelId="{6BE59705-9E8B-498E-8827-5DED3FB5AFA9}" type="pres">
      <dgm:prSet presAssocID="{5A93A6CC-C85F-4EE9-B3AB-7171C1537601}" presName="node" presStyleLbl="node1" presStyleIdx="4" presStyleCnt="5" custRadScaleRad="146043" custRadScaleInc="5978">
        <dgm:presLayoutVars>
          <dgm:bulletEnabled val="1"/>
        </dgm:presLayoutVars>
      </dgm:prSet>
      <dgm:spPr/>
      <dgm:t>
        <a:bodyPr/>
        <a:lstStyle/>
        <a:p>
          <a:endParaRPr lang="tr-TR"/>
        </a:p>
      </dgm:t>
    </dgm:pt>
  </dgm:ptLst>
  <dgm:cxnLst>
    <dgm:cxn modelId="{F3FA3C4A-3D02-4772-97F0-BA8441D28D65}" type="presOf" srcId="{B2B94742-A279-4FFB-B252-6F651C6FDEBF}" destId="{25C362E9-215B-4865-99CD-9F4F2A348F69}" srcOrd="0" destOrd="0" presId="urn:microsoft.com/office/officeart/2005/8/layout/radial5"/>
    <dgm:cxn modelId="{681CA61B-79FC-4640-9494-C645A65D88E2}" srcId="{D16F12AF-EEA3-4F6A-B176-D0FE27EDF66D}" destId="{EA9A7E45-9195-41E4-8A2D-8F25935C1DBC}" srcOrd="1" destOrd="0" parTransId="{7822976E-C59E-4FBF-A138-6C2FEDE00F30}" sibTransId="{DD226754-50DC-44F6-B136-8FA4E5E96DC2}"/>
    <dgm:cxn modelId="{B3E0452C-67DD-42E6-99F0-1007935C469B}" type="presOf" srcId="{FF2655F6-99D7-42F9-B95C-8247D667E7B8}" destId="{EFC8248E-8F0A-4DF7-AB13-522B30587EBC}" srcOrd="0" destOrd="0" presId="urn:microsoft.com/office/officeart/2005/8/layout/radial5"/>
    <dgm:cxn modelId="{1B538B86-CADB-4CC7-A016-4B7ABF24DBA3}" srcId="{D16F12AF-EEA3-4F6A-B176-D0FE27EDF66D}" destId="{5A93A6CC-C85F-4EE9-B3AB-7171C1537601}" srcOrd="4" destOrd="0" parTransId="{B2B94742-A279-4FFB-B252-6F651C6FDEBF}" sibTransId="{AE87E99D-CB8C-41C8-A66C-2265C1B20ADD}"/>
    <dgm:cxn modelId="{C20D307E-FAE2-44EC-8B1D-B57882BE39EE}" type="presOf" srcId="{E8001F04-3D27-472D-9BF5-513CDD114DE5}" destId="{7A764AFB-DE02-4D1C-AE3B-76D405BEB7FE}" srcOrd="0" destOrd="0" presId="urn:microsoft.com/office/officeart/2005/8/layout/radial5"/>
    <dgm:cxn modelId="{F193F47F-5548-4F04-982D-3A0C4C8EC0DB}" type="presOf" srcId="{4220CF07-68D4-4850-AA83-CE3B997DD0FB}" destId="{DB863CB0-D319-43DC-8D35-1FC9690DFFEB}" srcOrd="0" destOrd="0" presId="urn:microsoft.com/office/officeart/2005/8/layout/radial5"/>
    <dgm:cxn modelId="{D8AFEDDA-E5AD-46BA-B61E-A0E7BB5D24C3}" type="presOf" srcId="{A738D41D-08E2-4893-A6AF-FF2A78C5C074}" destId="{C92BC475-CFB6-4ED2-AE48-BE29014B3316}" srcOrd="1" destOrd="0" presId="urn:microsoft.com/office/officeart/2005/8/layout/radial5"/>
    <dgm:cxn modelId="{59EB0CE1-7587-4F86-A4C6-862D78B3541F}" type="presOf" srcId="{A5A042DB-C1DF-4CD2-95A4-E0D8EA144276}" destId="{61212545-A302-4C39-9896-7DFEF6354331}" srcOrd="0" destOrd="0" presId="urn:microsoft.com/office/officeart/2005/8/layout/radial5"/>
    <dgm:cxn modelId="{4BFABC3D-2264-4F8D-80FA-2FAB0CBE1CDB}" type="presOf" srcId="{7822976E-C59E-4FBF-A138-6C2FEDE00F30}" destId="{C2B95638-A5B3-45B7-BAA9-5B0E7DCEF338}" srcOrd="1" destOrd="0" presId="urn:microsoft.com/office/officeart/2005/8/layout/radial5"/>
    <dgm:cxn modelId="{68174F12-4DB7-48E2-AA7A-61B187195D28}" type="presOf" srcId="{A738D41D-08E2-4893-A6AF-FF2A78C5C074}" destId="{9D317D1C-BB0B-4FFD-92BF-175167130FC9}" srcOrd="0" destOrd="0" presId="urn:microsoft.com/office/officeart/2005/8/layout/radial5"/>
    <dgm:cxn modelId="{0FAC6E5E-B350-4909-8740-601913AE5918}" type="presOf" srcId="{7822976E-C59E-4FBF-A138-6C2FEDE00F30}" destId="{30198FB9-CEEA-45B5-876C-55537DDEA999}" srcOrd="0" destOrd="0" presId="urn:microsoft.com/office/officeart/2005/8/layout/radial5"/>
    <dgm:cxn modelId="{25B9440B-4166-41A3-9A72-18A5A012B43D}" srcId="{4220CF07-68D4-4850-AA83-CE3B997DD0FB}" destId="{1C0A0896-D24C-49DB-B3CE-097B153EE63F}" srcOrd="2" destOrd="0" parTransId="{3739E00A-CE72-4C57-9EC7-06D0BB4427A0}" sibTransId="{53307042-F980-4ED4-B660-E3F6329A4BC3}"/>
    <dgm:cxn modelId="{CF5CF25F-5530-4F4C-9355-447862BFE4AB}" srcId="{D16F12AF-EEA3-4F6A-B176-D0FE27EDF66D}" destId="{59348EE6-A58C-4C33-A7AC-74D13B374D67}" srcOrd="3" destOrd="0" parTransId="{ED730F50-D948-4F09-B18E-937F6980B9FD}" sibTransId="{C456798D-073B-49A8-9126-07D3F50D32E0}"/>
    <dgm:cxn modelId="{24BE8356-CEC8-485F-A047-A2CACB748D1F}" type="presOf" srcId="{EA9A7E45-9195-41E4-8A2D-8F25935C1DBC}" destId="{AD648D5C-707F-4F71-B107-5EFF7FFBD6A7}" srcOrd="0" destOrd="0" presId="urn:microsoft.com/office/officeart/2005/8/layout/radial5"/>
    <dgm:cxn modelId="{B65165DB-3F2F-4E48-BFCC-F0E0CAAE4A29}" srcId="{4220CF07-68D4-4850-AA83-CE3B997DD0FB}" destId="{D16F12AF-EEA3-4F6A-B176-D0FE27EDF66D}" srcOrd="0" destOrd="0" parTransId="{B4528C6C-63BE-4F9F-8D3D-94F07715633E}" sibTransId="{DCB57BCF-644F-4F99-ACDC-B5D78AF85B8A}"/>
    <dgm:cxn modelId="{A55084C7-9C60-47F3-A0B8-8063FF1C03DA}" type="presOf" srcId="{ED730F50-D948-4F09-B18E-937F6980B9FD}" destId="{CBEB3E8B-E1C7-45B3-A707-FB96CA5A190A}" srcOrd="0" destOrd="0" presId="urn:microsoft.com/office/officeart/2005/8/layout/radial5"/>
    <dgm:cxn modelId="{B3E2A67C-5E48-43BA-B8F8-97EA2314CBE9}" type="presOf" srcId="{B2B94742-A279-4FFB-B252-6F651C6FDEBF}" destId="{9FB39649-3794-4F2C-9A5C-EE4907AE1938}" srcOrd="1" destOrd="0" presId="urn:microsoft.com/office/officeart/2005/8/layout/radial5"/>
    <dgm:cxn modelId="{7BBED629-145E-4F06-AD5E-4A30A18519F3}" type="presOf" srcId="{D16F12AF-EEA3-4F6A-B176-D0FE27EDF66D}" destId="{E875E319-3000-4FE2-B4FD-80C5D1E98108}" srcOrd="0" destOrd="0" presId="urn:microsoft.com/office/officeart/2005/8/layout/radial5"/>
    <dgm:cxn modelId="{6FF6D01D-39F1-43EC-8A2C-92CB38D2781E}" srcId="{4220CF07-68D4-4850-AA83-CE3B997DD0FB}" destId="{1FC4EA5F-7BE8-4BB6-BC44-057FA99A12FD}" srcOrd="3" destOrd="0" parTransId="{DC732958-8562-40E1-A8D6-4CDA21CBDE37}" sibTransId="{B061326D-1665-4C2E-87DC-65F89CB1649A}"/>
    <dgm:cxn modelId="{A91CEB5C-9A0E-466B-B72E-0E415978C0AB}" type="presOf" srcId="{59348EE6-A58C-4C33-A7AC-74D13B374D67}" destId="{3D73CCE1-680A-4523-BE90-1B54358EDE76}" srcOrd="0" destOrd="0" presId="urn:microsoft.com/office/officeart/2005/8/layout/radial5"/>
    <dgm:cxn modelId="{3DFBF12A-1122-418B-8096-FC2C46F902C6}" srcId="{D16F12AF-EEA3-4F6A-B176-D0FE27EDF66D}" destId="{E8001F04-3D27-472D-9BF5-513CDD114DE5}" srcOrd="2" destOrd="0" parTransId="{FF2655F6-99D7-42F9-B95C-8247D667E7B8}" sibTransId="{F6AFDE37-3FEA-45CE-BC09-62014054F55E}"/>
    <dgm:cxn modelId="{578B62CB-A9AA-4D2B-9C52-ED9B985735CB}" srcId="{4220CF07-68D4-4850-AA83-CE3B997DD0FB}" destId="{724D0BBA-6B84-429D-8E72-FBA9D3F849F5}" srcOrd="4" destOrd="0" parTransId="{24B5F4D3-761C-464E-BF7A-8029A34EFB9B}" sibTransId="{581A0116-80C6-469E-8F15-B2AC8FA412C6}"/>
    <dgm:cxn modelId="{E1B976A7-37A3-4FDC-86B2-89B4094065DE}" type="presOf" srcId="{ED730F50-D948-4F09-B18E-937F6980B9FD}" destId="{1E9807D2-A6DF-4807-A756-0DB1FBDDFE6C}" srcOrd="1" destOrd="0" presId="urn:microsoft.com/office/officeart/2005/8/layout/radial5"/>
    <dgm:cxn modelId="{C38ED114-B2CF-4AF3-98CA-DCF1755A87DF}" srcId="{4220CF07-68D4-4850-AA83-CE3B997DD0FB}" destId="{AC2462F5-216D-41AD-8BB6-6E7A6E7A26F9}" srcOrd="1" destOrd="0" parTransId="{EA1D46B2-F17F-4D75-8F6E-BD9D2F972239}" sibTransId="{91A5944D-3BB3-486D-8A05-B943F963727E}"/>
    <dgm:cxn modelId="{C5FEBCC0-3E1E-4A31-9FA7-FA765F71A49E}" type="presOf" srcId="{5A93A6CC-C85F-4EE9-B3AB-7171C1537601}" destId="{6BE59705-9E8B-498E-8827-5DED3FB5AFA9}" srcOrd="0" destOrd="0" presId="urn:microsoft.com/office/officeart/2005/8/layout/radial5"/>
    <dgm:cxn modelId="{76E075A4-34C0-4E1B-9B2D-3C5EAAA6F839}" type="presOf" srcId="{FF2655F6-99D7-42F9-B95C-8247D667E7B8}" destId="{A1FAB5E9-0D56-4859-8B35-A0AFCAC56062}" srcOrd="1" destOrd="0" presId="urn:microsoft.com/office/officeart/2005/8/layout/radial5"/>
    <dgm:cxn modelId="{4AFF7660-C3DC-4A8D-84A0-2A04EB9B84CA}" srcId="{D16F12AF-EEA3-4F6A-B176-D0FE27EDF66D}" destId="{A5A042DB-C1DF-4CD2-95A4-E0D8EA144276}" srcOrd="0" destOrd="0" parTransId="{A738D41D-08E2-4893-A6AF-FF2A78C5C074}" sibTransId="{C57AE755-DA26-43FF-AF55-31FF4A30A9D7}"/>
    <dgm:cxn modelId="{DA247176-DDCD-4F35-A24C-943DBB50E48A}" type="presParOf" srcId="{DB863CB0-D319-43DC-8D35-1FC9690DFFEB}" destId="{E875E319-3000-4FE2-B4FD-80C5D1E98108}" srcOrd="0" destOrd="0" presId="urn:microsoft.com/office/officeart/2005/8/layout/radial5"/>
    <dgm:cxn modelId="{E3145173-EC3D-4AE2-954C-218502A0BED6}" type="presParOf" srcId="{DB863CB0-D319-43DC-8D35-1FC9690DFFEB}" destId="{9D317D1C-BB0B-4FFD-92BF-175167130FC9}" srcOrd="1" destOrd="0" presId="urn:microsoft.com/office/officeart/2005/8/layout/radial5"/>
    <dgm:cxn modelId="{8914D41C-D9E9-47E1-9CA1-AE14DB7AD220}" type="presParOf" srcId="{9D317D1C-BB0B-4FFD-92BF-175167130FC9}" destId="{C92BC475-CFB6-4ED2-AE48-BE29014B3316}" srcOrd="0" destOrd="0" presId="urn:microsoft.com/office/officeart/2005/8/layout/radial5"/>
    <dgm:cxn modelId="{C4D0D9A7-8CC5-4F82-A52C-61A88A9D2F7E}" type="presParOf" srcId="{DB863CB0-D319-43DC-8D35-1FC9690DFFEB}" destId="{61212545-A302-4C39-9896-7DFEF6354331}" srcOrd="2" destOrd="0" presId="urn:microsoft.com/office/officeart/2005/8/layout/radial5"/>
    <dgm:cxn modelId="{11E3CD0D-ECED-4FC9-A3BB-78EEAB3D72C3}" type="presParOf" srcId="{DB863CB0-D319-43DC-8D35-1FC9690DFFEB}" destId="{30198FB9-CEEA-45B5-876C-55537DDEA999}" srcOrd="3" destOrd="0" presId="urn:microsoft.com/office/officeart/2005/8/layout/radial5"/>
    <dgm:cxn modelId="{B470E5EF-335A-4B3D-B4CC-316178FF3F9C}" type="presParOf" srcId="{30198FB9-CEEA-45B5-876C-55537DDEA999}" destId="{C2B95638-A5B3-45B7-BAA9-5B0E7DCEF338}" srcOrd="0" destOrd="0" presId="urn:microsoft.com/office/officeart/2005/8/layout/radial5"/>
    <dgm:cxn modelId="{9FDE560D-4B7D-453C-8CCC-CAE180F58AD4}" type="presParOf" srcId="{DB863CB0-D319-43DC-8D35-1FC9690DFFEB}" destId="{AD648D5C-707F-4F71-B107-5EFF7FFBD6A7}" srcOrd="4" destOrd="0" presId="urn:microsoft.com/office/officeart/2005/8/layout/radial5"/>
    <dgm:cxn modelId="{784598CF-C857-489F-970B-DD2E939951C9}" type="presParOf" srcId="{DB863CB0-D319-43DC-8D35-1FC9690DFFEB}" destId="{EFC8248E-8F0A-4DF7-AB13-522B30587EBC}" srcOrd="5" destOrd="0" presId="urn:microsoft.com/office/officeart/2005/8/layout/radial5"/>
    <dgm:cxn modelId="{978D73DB-CD11-4382-B979-B3986B16AB7F}" type="presParOf" srcId="{EFC8248E-8F0A-4DF7-AB13-522B30587EBC}" destId="{A1FAB5E9-0D56-4859-8B35-A0AFCAC56062}" srcOrd="0" destOrd="0" presId="urn:microsoft.com/office/officeart/2005/8/layout/radial5"/>
    <dgm:cxn modelId="{859880D8-8B38-4599-ACF8-4E04247B2F74}" type="presParOf" srcId="{DB863CB0-D319-43DC-8D35-1FC9690DFFEB}" destId="{7A764AFB-DE02-4D1C-AE3B-76D405BEB7FE}" srcOrd="6" destOrd="0" presId="urn:microsoft.com/office/officeart/2005/8/layout/radial5"/>
    <dgm:cxn modelId="{5174DBD4-39AE-4602-A5A9-7BE22199BC6F}" type="presParOf" srcId="{DB863CB0-D319-43DC-8D35-1FC9690DFFEB}" destId="{CBEB3E8B-E1C7-45B3-A707-FB96CA5A190A}" srcOrd="7" destOrd="0" presId="urn:microsoft.com/office/officeart/2005/8/layout/radial5"/>
    <dgm:cxn modelId="{50FBAABF-3330-4767-BC10-51A32383C2D4}" type="presParOf" srcId="{CBEB3E8B-E1C7-45B3-A707-FB96CA5A190A}" destId="{1E9807D2-A6DF-4807-A756-0DB1FBDDFE6C}" srcOrd="0" destOrd="0" presId="urn:microsoft.com/office/officeart/2005/8/layout/radial5"/>
    <dgm:cxn modelId="{88269E05-6D88-441C-93A5-097472F8F31A}" type="presParOf" srcId="{DB863CB0-D319-43DC-8D35-1FC9690DFFEB}" destId="{3D73CCE1-680A-4523-BE90-1B54358EDE76}" srcOrd="8" destOrd="0" presId="urn:microsoft.com/office/officeart/2005/8/layout/radial5"/>
    <dgm:cxn modelId="{1AF54E17-8F06-4147-A7F5-A5B163D84B9A}" type="presParOf" srcId="{DB863CB0-D319-43DC-8D35-1FC9690DFFEB}" destId="{25C362E9-215B-4865-99CD-9F4F2A348F69}" srcOrd="9" destOrd="0" presId="urn:microsoft.com/office/officeart/2005/8/layout/radial5"/>
    <dgm:cxn modelId="{3C0C79AA-65BA-4334-BB01-7C9A86A41B07}" type="presParOf" srcId="{25C362E9-215B-4865-99CD-9F4F2A348F69}" destId="{9FB39649-3794-4F2C-9A5C-EE4907AE1938}" srcOrd="0" destOrd="0" presId="urn:microsoft.com/office/officeart/2005/8/layout/radial5"/>
    <dgm:cxn modelId="{BE9305E0-EB86-48AF-8272-C94B6ED59978}" type="presParOf" srcId="{DB863CB0-D319-43DC-8D35-1FC9690DFFEB}" destId="{6BE59705-9E8B-498E-8827-5DED3FB5AFA9}" srcOrd="10"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02ECCB-6F58-45CA-B628-3F85324BA330}"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tr-TR"/>
        </a:p>
      </dgm:t>
    </dgm:pt>
    <dgm:pt modelId="{F011F34B-7B25-46E3-BFA7-A28461B9D7CA}">
      <dgm:prSet phldrT="[Metin]"/>
      <dgm:spPr/>
      <dgm:t>
        <a:bodyPr/>
        <a:lstStyle/>
        <a:p>
          <a:r>
            <a:rPr lang="tr-TR" dirty="0" smtClean="0"/>
            <a:t>paydaş1</a:t>
          </a:r>
          <a:endParaRPr lang="tr-TR" dirty="0"/>
        </a:p>
      </dgm:t>
    </dgm:pt>
    <dgm:pt modelId="{D5B3D288-87F9-44E3-A1BB-9CCBDB78DFAF}" type="parTrans" cxnId="{9E943C91-35D0-4451-8647-D7AEC186F366}">
      <dgm:prSet/>
      <dgm:spPr/>
      <dgm:t>
        <a:bodyPr/>
        <a:lstStyle/>
        <a:p>
          <a:endParaRPr lang="tr-TR"/>
        </a:p>
      </dgm:t>
    </dgm:pt>
    <dgm:pt modelId="{7ECAAFF8-6C74-468C-AE26-1D5CD001FA93}" type="sibTrans" cxnId="{9E943C91-35D0-4451-8647-D7AEC186F366}">
      <dgm:prSet/>
      <dgm:spPr/>
      <dgm:t>
        <a:bodyPr/>
        <a:lstStyle/>
        <a:p>
          <a:endParaRPr lang="tr-TR"/>
        </a:p>
      </dgm:t>
    </dgm:pt>
    <dgm:pt modelId="{86565CE1-FF25-413D-A5C0-908BEAE24D6E}">
      <dgm:prSet phldrT="[Metin]"/>
      <dgm:spPr/>
      <dgm:t>
        <a:bodyPr/>
        <a:lstStyle/>
        <a:p>
          <a:r>
            <a:rPr lang="tr-TR" dirty="0" smtClean="0"/>
            <a:t>paydaş</a:t>
          </a:r>
          <a:endParaRPr lang="tr-TR" dirty="0"/>
        </a:p>
      </dgm:t>
    </dgm:pt>
    <dgm:pt modelId="{EB96E86D-F091-4944-80AD-D2E18D31E9AC}" type="parTrans" cxnId="{A5B9640C-97B0-4EE0-BD6E-07D39DCA9048}">
      <dgm:prSet/>
      <dgm:spPr/>
      <dgm:t>
        <a:bodyPr/>
        <a:lstStyle/>
        <a:p>
          <a:endParaRPr lang="tr-TR"/>
        </a:p>
      </dgm:t>
    </dgm:pt>
    <dgm:pt modelId="{C36D3980-88A8-4FE7-A813-342BBFCC4A0F}" type="sibTrans" cxnId="{A5B9640C-97B0-4EE0-BD6E-07D39DCA9048}">
      <dgm:prSet/>
      <dgm:spPr/>
      <dgm:t>
        <a:bodyPr/>
        <a:lstStyle/>
        <a:p>
          <a:endParaRPr lang="tr-TR"/>
        </a:p>
      </dgm:t>
    </dgm:pt>
    <dgm:pt modelId="{4F82BE7B-7C1B-4DAE-B542-DD5FFA4FCD26}">
      <dgm:prSet phldrT="[Metin]" phldr="1"/>
      <dgm:spPr/>
      <dgm:t>
        <a:bodyPr/>
        <a:lstStyle/>
        <a:p>
          <a:endParaRPr lang="tr-TR"/>
        </a:p>
      </dgm:t>
    </dgm:pt>
    <dgm:pt modelId="{11E1E3E1-B86E-4AB8-8B33-D0C593488318}" type="parTrans" cxnId="{C139FDD6-AFCC-46B0-9653-BE1CD086205C}">
      <dgm:prSet/>
      <dgm:spPr/>
      <dgm:t>
        <a:bodyPr/>
        <a:lstStyle/>
        <a:p>
          <a:endParaRPr lang="tr-TR"/>
        </a:p>
      </dgm:t>
    </dgm:pt>
    <dgm:pt modelId="{E3E09525-CDC0-45BD-9CEC-AC9B580CE365}" type="sibTrans" cxnId="{C139FDD6-AFCC-46B0-9653-BE1CD086205C}">
      <dgm:prSet/>
      <dgm:spPr/>
      <dgm:t>
        <a:bodyPr/>
        <a:lstStyle/>
        <a:p>
          <a:endParaRPr lang="tr-TR"/>
        </a:p>
      </dgm:t>
    </dgm:pt>
    <dgm:pt modelId="{BA7739FF-25E3-45C0-9FA3-DD6B1A526E27}">
      <dgm:prSet phldrT="[Metin]"/>
      <dgm:spPr/>
      <dgm:t>
        <a:bodyPr/>
        <a:lstStyle/>
        <a:p>
          <a:r>
            <a:rPr lang="tr-TR" dirty="0" smtClean="0"/>
            <a:t>Nihai Paydaş Listesi</a:t>
          </a:r>
          <a:endParaRPr lang="tr-TR" dirty="0"/>
        </a:p>
      </dgm:t>
    </dgm:pt>
    <dgm:pt modelId="{F40C30AC-0E9B-41BD-88CD-F7B091898AF2}" type="parTrans" cxnId="{61B31632-043E-4D68-99E9-A113900984D7}">
      <dgm:prSet/>
      <dgm:spPr/>
      <dgm:t>
        <a:bodyPr/>
        <a:lstStyle/>
        <a:p>
          <a:endParaRPr lang="tr-TR"/>
        </a:p>
      </dgm:t>
    </dgm:pt>
    <dgm:pt modelId="{18EA96A3-3C4C-43F1-A0AE-229D2348EDD5}" type="sibTrans" cxnId="{61B31632-043E-4D68-99E9-A113900984D7}">
      <dgm:prSet/>
      <dgm:spPr/>
      <dgm:t>
        <a:bodyPr/>
        <a:lstStyle/>
        <a:p>
          <a:endParaRPr lang="tr-TR"/>
        </a:p>
      </dgm:t>
    </dgm:pt>
    <dgm:pt modelId="{81931E66-D105-4C7D-B857-EEFE9752A3A2}" type="pres">
      <dgm:prSet presAssocID="{9A02ECCB-6F58-45CA-B628-3F85324BA330}" presName="Name0" presStyleCnt="0">
        <dgm:presLayoutVars>
          <dgm:chMax val="4"/>
          <dgm:resizeHandles val="exact"/>
        </dgm:presLayoutVars>
      </dgm:prSet>
      <dgm:spPr/>
      <dgm:t>
        <a:bodyPr/>
        <a:lstStyle/>
        <a:p>
          <a:endParaRPr lang="tr-TR"/>
        </a:p>
      </dgm:t>
    </dgm:pt>
    <dgm:pt modelId="{39ECDA03-A778-41BA-89BD-479DC796B9AC}" type="pres">
      <dgm:prSet presAssocID="{9A02ECCB-6F58-45CA-B628-3F85324BA330}" presName="ellipse" presStyleLbl="trBgShp" presStyleIdx="0" presStyleCnt="1"/>
      <dgm:spPr/>
    </dgm:pt>
    <dgm:pt modelId="{CB0BEC0A-4DFC-4944-9DB8-8715BBE91EFC}" type="pres">
      <dgm:prSet presAssocID="{9A02ECCB-6F58-45CA-B628-3F85324BA330}" presName="arrow1" presStyleLbl="fgShp" presStyleIdx="0" presStyleCnt="1"/>
      <dgm:spPr/>
    </dgm:pt>
    <dgm:pt modelId="{4A07F152-C540-44DF-BE16-F0AE69AE5B60}" type="pres">
      <dgm:prSet presAssocID="{9A02ECCB-6F58-45CA-B628-3F85324BA330}" presName="rectangle" presStyleLbl="revTx" presStyleIdx="0" presStyleCnt="1">
        <dgm:presLayoutVars>
          <dgm:bulletEnabled val="1"/>
        </dgm:presLayoutVars>
      </dgm:prSet>
      <dgm:spPr/>
      <dgm:t>
        <a:bodyPr/>
        <a:lstStyle/>
        <a:p>
          <a:endParaRPr lang="tr-TR"/>
        </a:p>
      </dgm:t>
    </dgm:pt>
    <dgm:pt modelId="{5D08A6FE-68B8-407B-96DF-DE6E4CF086A2}" type="pres">
      <dgm:prSet presAssocID="{86565CE1-FF25-413D-A5C0-908BEAE24D6E}" presName="item1" presStyleLbl="node1" presStyleIdx="0" presStyleCnt="3">
        <dgm:presLayoutVars>
          <dgm:bulletEnabled val="1"/>
        </dgm:presLayoutVars>
      </dgm:prSet>
      <dgm:spPr/>
      <dgm:t>
        <a:bodyPr/>
        <a:lstStyle/>
        <a:p>
          <a:endParaRPr lang="tr-TR"/>
        </a:p>
      </dgm:t>
    </dgm:pt>
    <dgm:pt modelId="{D0BFB527-1D33-4681-AF23-922C853403F4}" type="pres">
      <dgm:prSet presAssocID="{4F82BE7B-7C1B-4DAE-B542-DD5FFA4FCD26}" presName="item2" presStyleLbl="node1" presStyleIdx="1" presStyleCnt="3">
        <dgm:presLayoutVars>
          <dgm:bulletEnabled val="1"/>
        </dgm:presLayoutVars>
      </dgm:prSet>
      <dgm:spPr/>
      <dgm:t>
        <a:bodyPr/>
        <a:lstStyle/>
        <a:p>
          <a:endParaRPr lang="tr-TR"/>
        </a:p>
      </dgm:t>
    </dgm:pt>
    <dgm:pt modelId="{DE80738C-2B24-439E-B3EA-B3271DD74EA0}" type="pres">
      <dgm:prSet presAssocID="{BA7739FF-25E3-45C0-9FA3-DD6B1A526E27}" presName="item3" presStyleLbl="node1" presStyleIdx="2" presStyleCnt="3">
        <dgm:presLayoutVars>
          <dgm:bulletEnabled val="1"/>
        </dgm:presLayoutVars>
      </dgm:prSet>
      <dgm:spPr/>
      <dgm:t>
        <a:bodyPr/>
        <a:lstStyle/>
        <a:p>
          <a:endParaRPr lang="tr-TR"/>
        </a:p>
      </dgm:t>
    </dgm:pt>
    <dgm:pt modelId="{9D0BECF7-ACFB-471E-958B-CB4E02C6BC3A}" type="pres">
      <dgm:prSet presAssocID="{9A02ECCB-6F58-45CA-B628-3F85324BA330}" presName="funnel" presStyleLbl="trAlignAcc1" presStyleIdx="0" presStyleCnt="1"/>
      <dgm:spPr/>
    </dgm:pt>
  </dgm:ptLst>
  <dgm:cxnLst>
    <dgm:cxn modelId="{63360DE6-53AA-4515-BF17-9B895E74AF73}" type="presOf" srcId="{9A02ECCB-6F58-45CA-B628-3F85324BA330}" destId="{81931E66-D105-4C7D-B857-EEFE9752A3A2}" srcOrd="0" destOrd="0" presId="urn:microsoft.com/office/officeart/2005/8/layout/funnel1"/>
    <dgm:cxn modelId="{C139FDD6-AFCC-46B0-9653-BE1CD086205C}" srcId="{9A02ECCB-6F58-45CA-B628-3F85324BA330}" destId="{4F82BE7B-7C1B-4DAE-B542-DD5FFA4FCD26}" srcOrd="2" destOrd="0" parTransId="{11E1E3E1-B86E-4AB8-8B33-D0C593488318}" sibTransId="{E3E09525-CDC0-45BD-9CEC-AC9B580CE365}"/>
    <dgm:cxn modelId="{3CA2128B-E05D-4D74-8476-724CCAB6BD22}" type="presOf" srcId="{4F82BE7B-7C1B-4DAE-B542-DD5FFA4FCD26}" destId="{5D08A6FE-68B8-407B-96DF-DE6E4CF086A2}" srcOrd="0" destOrd="0" presId="urn:microsoft.com/office/officeart/2005/8/layout/funnel1"/>
    <dgm:cxn modelId="{4A34A288-FF7D-40B4-AF03-962F0CC28523}" type="presOf" srcId="{86565CE1-FF25-413D-A5C0-908BEAE24D6E}" destId="{D0BFB527-1D33-4681-AF23-922C853403F4}" srcOrd="0" destOrd="0" presId="urn:microsoft.com/office/officeart/2005/8/layout/funnel1"/>
    <dgm:cxn modelId="{5B637664-F023-442F-B78B-E9DC0B835859}" type="presOf" srcId="{BA7739FF-25E3-45C0-9FA3-DD6B1A526E27}" destId="{4A07F152-C540-44DF-BE16-F0AE69AE5B60}" srcOrd="0" destOrd="0" presId="urn:microsoft.com/office/officeart/2005/8/layout/funnel1"/>
    <dgm:cxn modelId="{9E943C91-35D0-4451-8647-D7AEC186F366}" srcId="{9A02ECCB-6F58-45CA-B628-3F85324BA330}" destId="{F011F34B-7B25-46E3-BFA7-A28461B9D7CA}" srcOrd="0" destOrd="0" parTransId="{D5B3D288-87F9-44E3-A1BB-9CCBDB78DFAF}" sibTransId="{7ECAAFF8-6C74-468C-AE26-1D5CD001FA93}"/>
    <dgm:cxn modelId="{9C88430C-2655-4B1A-84A3-F5F7A586AE3E}" type="presOf" srcId="{F011F34B-7B25-46E3-BFA7-A28461B9D7CA}" destId="{DE80738C-2B24-439E-B3EA-B3271DD74EA0}" srcOrd="0" destOrd="0" presId="urn:microsoft.com/office/officeart/2005/8/layout/funnel1"/>
    <dgm:cxn modelId="{A5B9640C-97B0-4EE0-BD6E-07D39DCA9048}" srcId="{9A02ECCB-6F58-45CA-B628-3F85324BA330}" destId="{86565CE1-FF25-413D-A5C0-908BEAE24D6E}" srcOrd="1" destOrd="0" parTransId="{EB96E86D-F091-4944-80AD-D2E18D31E9AC}" sibTransId="{C36D3980-88A8-4FE7-A813-342BBFCC4A0F}"/>
    <dgm:cxn modelId="{61B31632-043E-4D68-99E9-A113900984D7}" srcId="{9A02ECCB-6F58-45CA-B628-3F85324BA330}" destId="{BA7739FF-25E3-45C0-9FA3-DD6B1A526E27}" srcOrd="3" destOrd="0" parTransId="{F40C30AC-0E9B-41BD-88CD-F7B091898AF2}" sibTransId="{18EA96A3-3C4C-43F1-A0AE-229D2348EDD5}"/>
    <dgm:cxn modelId="{58D5DC03-EC62-4CE6-BEA0-3EC609C41E17}" type="presParOf" srcId="{81931E66-D105-4C7D-B857-EEFE9752A3A2}" destId="{39ECDA03-A778-41BA-89BD-479DC796B9AC}" srcOrd="0" destOrd="0" presId="urn:microsoft.com/office/officeart/2005/8/layout/funnel1"/>
    <dgm:cxn modelId="{101A7C46-2B69-4E33-93BF-0E9284C50952}" type="presParOf" srcId="{81931E66-D105-4C7D-B857-EEFE9752A3A2}" destId="{CB0BEC0A-4DFC-4944-9DB8-8715BBE91EFC}" srcOrd="1" destOrd="0" presId="urn:microsoft.com/office/officeart/2005/8/layout/funnel1"/>
    <dgm:cxn modelId="{855EDC10-49F4-464B-94EA-26843260C262}" type="presParOf" srcId="{81931E66-D105-4C7D-B857-EEFE9752A3A2}" destId="{4A07F152-C540-44DF-BE16-F0AE69AE5B60}" srcOrd="2" destOrd="0" presId="urn:microsoft.com/office/officeart/2005/8/layout/funnel1"/>
    <dgm:cxn modelId="{C4E2697D-7C39-487A-9A68-269916B3AE99}" type="presParOf" srcId="{81931E66-D105-4C7D-B857-EEFE9752A3A2}" destId="{5D08A6FE-68B8-407B-96DF-DE6E4CF086A2}" srcOrd="3" destOrd="0" presId="urn:microsoft.com/office/officeart/2005/8/layout/funnel1"/>
    <dgm:cxn modelId="{7AE67091-3E0E-49EA-90C6-E6FE8C8C8366}" type="presParOf" srcId="{81931E66-D105-4C7D-B857-EEFE9752A3A2}" destId="{D0BFB527-1D33-4681-AF23-922C853403F4}" srcOrd="4" destOrd="0" presId="urn:microsoft.com/office/officeart/2005/8/layout/funnel1"/>
    <dgm:cxn modelId="{343C4ED5-5A1F-4EF4-BB4A-D14A5F853890}" type="presParOf" srcId="{81931E66-D105-4C7D-B857-EEFE9752A3A2}" destId="{DE80738C-2B24-439E-B3EA-B3271DD74EA0}" srcOrd="5" destOrd="0" presId="urn:microsoft.com/office/officeart/2005/8/layout/funnel1"/>
    <dgm:cxn modelId="{F8AF12A5-EACC-4E76-B50E-2AAF42E66B1E}" type="presParOf" srcId="{81931E66-D105-4C7D-B857-EEFE9752A3A2}" destId="{9D0BECF7-ACFB-471E-958B-CB4E02C6BC3A}" srcOrd="6" destOrd="0" presId="urn:microsoft.com/office/officeart/2005/8/layout/funne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4B3AD7-9606-49E8-95B8-D8C8BE018D89}">
      <dsp:nvSpPr>
        <dsp:cNvPr id="0" name=""/>
        <dsp:cNvSpPr/>
      </dsp:nvSpPr>
      <dsp:spPr>
        <a:xfrm>
          <a:off x="611475" y="0"/>
          <a:ext cx="3328144" cy="3328144"/>
        </a:xfrm>
        <a:prstGeom prst="ellipse">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tr-TR" sz="1200" kern="1200" normalizeH="1" baseline="0" dirty="0" smtClean="0"/>
            <a:t>Bakanlık</a:t>
          </a:r>
          <a:endParaRPr lang="tr-TR" sz="1200" kern="1200" normalizeH="1" baseline="0" dirty="0"/>
        </a:p>
      </dsp:txBody>
      <dsp:txXfrm>
        <a:off x="1810272" y="166407"/>
        <a:ext cx="930549" cy="499221"/>
      </dsp:txXfrm>
    </dsp:sp>
    <dsp:sp modelId="{10157D9E-642F-42B9-B606-8F476ADFEDBC}">
      <dsp:nvSpPr>
        <dsp:cNvPr id="0" name=""/>
        <dsp:cNvSpPr/>
      </dsp:nvSpPr>
      <dsp:spPr>
        <a:xfrm>
          <a:off x="1000515" y="389046"/>
          <a:ext cx="2662515" cy="2662515"/>
        </a:xfrm>
        <a:prstGeom prst="ellipse">
          <a:avLst/>
        </a:prstGeom>
        <a:solidFill>
          <a:schemeClr val="accent3">
            <a:hueOff val="817465"/>
            <a:satOff val="-27042"/>
            <a:lumOff val="-39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tr-TR" sz="1200" kern="1200" normalizeH="1" baseline="0" dirty="0" smtClean="0"/>
            <a:t>İl MEM</a:t>
          </a:r>
          <a:endParaRPr lang="tr-TR" sz="1200" kern="1200" normalizeH="1" baseline="0" dirty="0"/>
        </a:p>
      </dsp:txBody>
      <dsp:txXfrm>
        <a:off x="1866498" y="548797"/>
        <a:ext cx="930549" cy="479252"/>
      </dsp:txXfrm>
    </dsp:sp>
    <dsp:sp modelId="{1C761578-BCA9-457E-9D3C-1EECE9E81935}">
      <dsp:nvSpPr>
        <dsp:cNvPr id="0" name=""/>
        <dsp:cNvSpPr/>
      </dsp:nvSpPr>
      <dsp:spPr>
        <a:xfrm>
          <a:off x="1296147" y="792098"/>
          <a:ext cx="1996886" cy="1996886"/>
        </a:xfrm>
        <a:prstGeom prst="ellipse">
          <a:avLst/>
        </a:prstGeom>
        <a:solidFill>
          <a:schemeClr val="accent3">
            <a:hueOff val="1634930"/>
            <a:satOff val="-54083"/>
            <a:lumOff val="-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tr-TR" sz="1200" kern="1200" normalizeH="1" baseline="0" dirty="0" smtClean="0"/>
            <a:t>İlçe MEM</a:t>
          </a:r>
          <a:endParaRPr lang="tr-TR" sz="1200" kern="1200" normalizeH="1" baseline="0" dirty="0"/>
        </a:p>
      </dsp:txBody>
      <dsp:txXfrm>
        <a:off x="1829316" y="941864"/>
        <a:ext cx="930549" cy="449299"/>
      </dsp:txXfrm>
    </dsp:sp>
    <dsp:sp modelId="{F5C04FDE-CE47-4120-83FD-FA00832A60FC}">
      <dsp:nvSpPr>
        <dsp:cNvPr id="0" name=""/>
        <dsp:cNvSpPr/>
      </dsp:nvSpPr>
      <dsp:spPr>
        <a:xfrm>
          <a:off x="1656186" y="1152123"/>
          <a:ext cx="1331257" cy="1331257"/>
        </a:xfrm>
        <a:prstGeom prst="ellipse">
          <a:avLst/>
        </a:prstGeom>
        <a:solidFill>
          <a:schemeClr val="accent3">
            <a:hueOff val="2452395"/>
            <a:satOff val="-81125"/>
            <a:lumOff val="-117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tr-TR" sz="1200" kern="1200" normalizeH="1" baseline="0" dirty="0" smtClean="0"/>
            <a:t>Okul</a:t>
          </a:r>
          <a:endParaRPr lang="tr-TR" sz="1200" kern="1200" normalizeH="1" baseline="0" dirty="0"/>
        </a:p>
      </dsp:txBody>
      <dsp:txXfrm>
        <a:off x="1851144" y="1484937"/>
        <a:ext cx="941341" cy="66562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75E319-3000-4FE2-B4FD-80C5D1E98108}">
      <dsp:nvSpPr>
        <dsp:cNvPr id="0" name=""/>
        <dsp:cNvSpPr/>
      </dsp:nvSpPr>
      <dsp:spPr>
        <a:xfrm>
          <a:off x="2734405" y="1513950"/>
          <a:ext cx="2760788" cy="2175259"/>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tr-TR" sz="2500" kern="1200" dirty="0" smtClean="0"/>
            <a:t>Paydaşların Belirlenmesi</a:t>
          </a:r>
          <a:endParaRPr lang="tr-TR" sz="2500" kern="1200" dirty="0"/>
        </a:p>
      </dsp:txBody>
      <dsp:txXfrm>
        <a:off x="2734405" y="1513950"/>
        <a:ext cx="2760788" cy="2175259"/>
      </dsp:txXfrm>
    </dsp:sp>
    <dsp:sp modelId="{9D317D1C-BB0B-4FFD-92BF-175167130FC9}">
      <dsp:nvSpPr>
        <dsp:cNvPr id="0" name=""/>
        <dsp:cNvSpPr/>
      </dsp:nvSpPr>
      <dsp:spPr>
        <a:xfrm rot="16139825">
          <a:off x="4091912" y="1303215"/>
          <a:ext cx="7459" cy="40802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tr-TR" sz="1000" kern="1200"/>
        </a:p>
      </dsp:txBody>
      <dsp:txXfrm rot="16139825">
        <a:off x="4091912" y="1303215"/>
        <a:ext cx="7459" cy="408026"/>
      </dsp:txXfrm>
    </dsp:sp>
    <dsp:sp modelId="{61212545-A302-4C39-9896-7DFEF6354331}">
      <dsp:nvSpPr>
        <dsp:cNvPr id="0" name=""/>
        <dsp:cNvSpPr/>
      </dsp:nvSpPr>
      <dsp:spPr>
        <a:xfrm>
          <a:off x="3332339" y="0"/>
          <a:ext cx="1500095" cy="1500095"/>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Beyin fırtınası</a:t>
          </a:r>
          <a:endParaRPr lang="tr-TR" sz="1000" kern="1200" dirty="0"/>
        </a:p>
      </dsp:txBody>
      <dsp:txXfrm>
        <a:off x="3332339" y="0"/>
        <a:ext cx="1500095" cy="1500095"/>
      </dsp:txXfrm>
    </dsp:sp>
    <dsp:sp modelId="{30198FB9-CEEA-45B5-876C-55537DDEA999}">
      <dsp:nvSpPr>
        <dsp:cNvPr id="0" name=""/>
        <dsp:cNvSpPr/>
      </dsp:nvSpPr>
      <dsp:spPr>
        <a:xfrm rot="20779114">
          <a:off x="5481960" y="2049657"/>
          <a:ext cx="124067" cy="40802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tr-TR" sz="1000" kern="1200"/>
        </a:p>
      </dsp:txBody>
      <dsp:txXfrm rot="20779114">
        <a:off x="5481960" y="2049657"/>
        <a:ext cx="124067" cy="408026"/>
      </dsp:txXfrm>
    </dsp:sp>
    <dsp:sp modelId="{AD648D5C-707F-4F71-B107-5EFF7FFBD6A7}">
      <dsp:nvSpPr>
        <dsp:cNvPr id="0" name=""/>
        <dsp:cNvSpPr/>
      </dsp:nvSpPr>
      <dsp:spPr>
        <a:xfrm>
          <a:off x="5639848" y="1297703"/>
          <a:ext cx="1500095" cy="1500095"/>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Önceki projeler/planlar</a:t>
          </a:r>
          <a:endParaRPr lang="tr-TR" sz="1000" kern="1200" dirty="0"/>
        </a:p>
      </dsp:txBody>
      <dsp:txXfrm>
        <a:off x="5639848" y="1297703"/>
        <a:ext cx="1500095" cy="1500095"/>
      </dsp:txXfrm>
    </dsp:sp>
    <dsp:sp modelId="{EFC8248E-8F0A-4DF7-AB13-522B30587EBC}">
      <dsp:nvSpPr>
        <dsp:cNvPr id="0" name=""/>
        <dsp:cNvSpPr/>
      </dsp:nvSpPr>
      <dsp:spPr>
        <a:xfrm rot="2501427">
          <a:off x="5056892" y="3303382"/>
          <a:ext cx="149828" cy="40802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tr-TR" sz="1000" kern="1200"/>
        </a:p>
      </dsp:txBody>
      <dsp:txXfrm rot="2501427">
        <a:off x="5056892" y="3303382"/>
        <a:ext cx="149828" cy="408026"/>
      </dsp:txXfrm>
    </dsp:sp>
    <dsp:sp modelId="{7A764AFB-DE02-4D1C-AE3B-76D405BEB7FE}">
      <dsp:nvSpPr>
        <dsp:cNvPr id="0" name=""/>
        <dsp:cNvSpPr/>
      </dsp:nvSpPr>
      <dsp:spPr>
        <a:xfrm>
          <a:off x="5050573" y="3353040"/>
          <a:ext cx="1500095" cy="1500095"/>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Teşkilat şemaları</a:t>
          </a:r>
          <a:endParaRPr lang="tr-TR" sz="1000" kern="1200" dirty="0"/>
        </a:p>
      </dsp:txBody>
      <dsp:txXfrm>
        <a:off x="5050573" y="3353040"/>
        <a:ext cx="1500095" cy="1500095"/>
      </dsp:txXfrm>
    </dsp:sp>
    <dsp:sp modelId="{CBEB3E8B-E1C7-45B3-A707-FB96CA5A190A}">
      <dsp:nvSpPr>
        <dsp:cNvPr id="0" name=""/>
        <dsp:cNvSpPr/>
      </dsp:nvSpPr>
      <dsp:spPr>
        <a:xfrm rot="8583771">
          <a:off x="2790373" y="3293877"/>
          <a:ext cx="264525" cy="40802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tr-TR" sz="1000" kern="1200"/>
        </a:p>
      </dsp:txBody>
      <dsp:txXfrm rot="8583771">
        <a:off x="2790373" y="3293877"/>
        <a:ext cx="264525" cy="408026"/>
      </dsp:txXfrm>
    </dsp:sp>
    <dsp:sp modelId="{3D73CCE1-680A-4523-BE90-1B54358EDE76}">
      <dsp:nvSpPr>
        <dsp:cNvPr id="0" name=""/>
        <dsp:cNvSpPr/>
      </dsp:nvSpPr>
      <dsp:spPr>
        <a:xfrm>
          <a:off x="1367628" y="3353040"/>
          <a:ext cx="1500095" cy="1500095"/>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Yasal belgeler</a:t>
          </a:r>
          <a:endParaRPr lang="tr-TR" sz="1000" kern="1200" dirty="0"/>
        </a:p>
      </dsp:txBody>
      <dsp:txXfrm>
        <a:off x="1367628" y="3353040"/>
        <a:ext cx="1500095" cy="1500095"/>
      </dsp:txXfrm>
    </dsp:sp>
    <dsp:sp modelId="{25C362E9-215B-4865-99CD-9F4F2A348F69}">
      <dsp:nvSpPr>
        <dsp:cNvPr id="0" name=""/>
        <dsp:cNvSpPr/>
      </dsp:nvSpPr>
      <dsp:spPr>
        <a:xfrm rot="12009125">
          <a:off x="2435881" y="1839168"/>
          <a:ext cx="314622" cy="40802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tr-TR" sz="1000" kern="1200"/>
        </a:p>
      </dsp:txBody>
      <dsp:txXfrm rot="12009125">
        <a:off x="2435881" y="1839168"/>
        <a:ext cx="314622" cy="408026"/>
      </dsp:txXfrm>
    </dsp:sp>
    <dsp:sp modelId="{6BE59705-9E8B-498E-8827-5DED3FB5AFA9}">
      <dsp:nvSpPr>
        <dsp:cNvPr id="0" name=""/>
        <dsp:cNvSpPr/>
      </dsp:nvSpPr>
      <dsp:spPr>
        <a:xfrm>
          <a:off x="852010" y="929408"/>
          <a:ext cx="1500095" cy="1500095"/>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Genel paydaş listeleri</a:t>
          </a:r>
          <a:endParaRPr lang="tr-TR" sz="1000" kern="1200" dirty="0"/>
        </a:p>
      </dsp:txBody>
      <dsp:txXfrm>
        <a:off x="852010" y="929408"/>
        <a:ext cx="1500095" cy="150009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ECDA03-A778-41BA-89BD-479DC796B9AC}">
      <dsp:nvSpPr>
        <dsp:cNvPr id="0" name=""/>
        <dsp:cNvSpPr/>
      </dsp:nvSpPr>
      <dsp:spPr>
        <a:xfrm>
          <a:off x="1266762" y="123504"/>
          <a:ext cx="2451090" cy="851231"/>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0BEC0A-4DFC-4944-9DB8-8715BBE91EFC}">
      <dsp:nvSpPr>
        <dsp:cNvPr id="0" name=""/>
        <dsp:cNvSpPr/>
      </dsp:nvSpPr>
      <dsp:spPr>
        <a:xfrm>
          <a:off x="2258599" y="2207881"/>
          <a:ext cx="475017" cy="304011"/>
        </a:xfrm>
        <a:prstGeom prst="downArrow">
          <a:avLst/>
        </a:prstGeom>
        <a:solidFill>
          <a:schemeClr val="accent1">
            <a:tint val="6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07F152-C540-44DF-BE16-F0AE69AE5B60}">
      <dsp:nvSpPr>
        <dsp:cNvPr id="0" name=""/>
        <dsp:cNvSpPr/>
      </dsp:nvSpPr>
      <dsp:spPr>
        <a:xfrm>
          <a:off x="1356065" y="2451090"/>
          <a:ext cx="2280084" cy="570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tr-TR" sz="1700" kern="1200" dirty="0" smtClean="0"/>
            <a:t>Nihai Paydaş Listesi</a:t>
          </a:r>
          <a:endParaRPr lang="tr-TR" sz="1700" kern="1200" dirty="0"/>
        </a:p>
      </dsp:txBody>
      <dsp:txXfrm>
        <a:off x="1356065" y="2451090"/>
        <a:ext cx="2280084" cy="570021"/>
      </dsp:txXfrm>
    </dsp:sp>
    <dsp:sp modelId="{5D08A6FE-68B8-407B-96DF-DE6E4CF086A2}">
      <dsp:nvSpPr>
        <dsp:cNvPr id="0" name=""/>
        <dsp:cNvSpPr/>
      </dsp:nvSpPr>
      <dsp:spPr>
        <a:xfrm>
          <a:off x="2157895" y="1040478"/>
          <a:ext cx="855031" cy="85503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tr-TR" sz="1000" kern="1200"/>
        </a:p>
      </dsp:txBody>
      <dsp:txXfrm>
        <a:off x="2157895" y="1040478"/>
        <a:ext cx="855031" cy="855031"/>
      </dsp:txXfrm>
    </dsp:sp>
    <dsp:sp modelId="{D0BFB527-1D33-4681-AF23-922C853403F4}">
      <dsp:nvSpPr>
        <dsp:cNvPr id="0" name=""/>
        <dsp:cNvSpPr/>
      </dsp:nvSpPr>
      <dsp:spPr>
        <a:xfrm>
          <a:off x="1546072" y="399014"/>
          <a:ext cx="855031" cy="85503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paydaş</a:t>
          </a:r>
          <a:endParaRPr lang="tr-TR" sz="1000" kern="1200" dirty="0"/>
        </a:p>
      </dsp:txBody>
      <dsp:txXfrm>
        <a:off x="1546072" y="399014"/>
        <a:ext cx="855031" cy="855031"/>
      </dsp:txXfrm>
    </dsp:sp>
    <dsp:sp modelId="{DE80738C-2B24-439E-B3EA-B3271DD74EA0}">
      <dsp:nvSpPr>
        <dsp:cNvPr id="0" name=""/>
        <dsp:cNvSpPr/>
      </dsp:nvSpPr>
      <dsp:spPr>
        <a:xfrm>
          <a:off x="2420105" y="192287"/>
          <a:ext cx="855031" cy="85503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paydaş1</a:t>
          </a:r>
          <a:endParaRPr lang="tr-TR" sz="1000" kern="1200" dirty="0"/>
        </a:p>
      </dsp:txBody>
      <dsp:txXfrm>
        <a:off x="2420105" y="192287"/>
        <a:ext cx="855031" cy="855031"/>
      </dsp:txXfrm>
    </dsp:sp>
    <dsp:sp modelId="{9D0BECF7-ACFB-471E-958B-CB4E02C6BC3A}">
      <dsp:nvSpPr>
        <dsp:cNvPr id="0" name=""/>
        <dsp:cNvSpPr/>
      </dsp:nvSpPr>
      <dsp:spPr>
        <a:xfrm>
          <a:off x="1166058" y="19000"/>
          <a:ext cx="2660098" cy="2128078"/>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423AA637-2A68-44EC-B0C9-4E16171EA993}" type="datetimeFigureOut">
              <a:rPr lang="tr-TR" smtClean="0"/>
              <a:pPr/>
              <a:t>17.02.2014</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156F58E-9021-4FBB-B6F4-000A365EAC4D}"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23AA637-2A68-44EC-B0C9-4E16171EA993}" type="datetimeFigureOut">
              <a:rPr lang="tr-TR" smtClean="0"/>
              <a:pPr/>
              <a:t>17.02.2014</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D156F58E-9021-4FBB-B6F4-000A365EAC4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423AA637-2A68-44EC-B0C9-4E16171EA993}" type="datetimeFigureOut">
              <a:rPr lang="tr-TR" smtClean="0"/>
              <a:pPr/>
              <a:t>17.02.2014</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156F58E-9021-4FBB-B6F4-000A365EAC4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844825"/>
            <a:ext cx="7772400" cy="1755626"/>
          </a:xfrm>
        </p:spPr>
        <p:txBody>
          <a:bodyPr>
            <a:normAutofit/>
          </a:bodyPr>
          <a:lstStyle/>
          <a:p>
            <a:r>
              <a:rPr lang="tr-TR" b="1" dirty="0" smtClean="0">
                <a:solidFill>
                  <a:schemeClr val="tx2"/>
                </a:solidFill>
              </a:rPr>
              <a:t>PAYDAŞ ANALİZİ </a:t>
            </a:r>
            <a:br>
              <a:rPr lang="tr-TR" b="1" dirty="0" smtClean="0">
                <a:solidFill>
                  <a:schemeClr val="tx2"/>
                </a:solidFill>
              </a:rPr>
            </a:br>
            <a:endParaRPr lang="tr-TR" b="1" dirty="0">
              <a:solidFill>
                <a:schemeClr val="tx2"/>
              </a:solidFill>
            </a:endParaRPr>
          </a:p>
        </p:txBody>
      </p:sp>
      <p:sp>
        <p:nvSpPr>
          <p:cNvPr id="3" name="Alt Başlık 2"/>
          <p:cNvSpPr>
            <a:spLocks noGrp="1"/>
          </p:cNvSpPr>
          <p:nvPr>
            <p:ph type="subTitle" idx="1"/>
          </p:nvPr>
        </p:nvSpPr>
        <p:spPr/>
        <p:txBody>
          <a:bodyPr>
            <a:normAutofit/>
          </a:bodyPr>
          <a:lstStyle/>
          <a:p>
            <a:pPr algn="r"/>
            <a:r>
              <a:rPr lang="tr-TR" sz="2800" dirty="0" smtClean="0"/>
              <a:t>Nilgün ÇALIŞKAN</a:t>
            </a:r>
          </a:p>
        </p:txBody>
      </p:sp>
    </p:spTree>
    <p:extLst>
      <p:ext uri="{BB962C8B-B14F-4D97-AF65-F5344CB8AC3E}">
        <p14:creationId xmlns:p14="http://schemas.microsoft.com/office/powerpoint/2010/main" xmlns="" val="14388555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99592" y="476672"/>
            <a:ext cx="7024744" cy="1143000"/>
          </a:xfrm>
        </p:spPr>
        <p:txBody>
          <a:bodyPr/>
          <a:lstStyle/>
          <a:p>
            <a:r>
              <a:rPr lang="tr-TR" b="1" dirty="0" smtClean="0"/>
              <a:t>Etki/Önem Matrisi</a:t>
            </a:r>
            <a:endParaRPr lang="tr-TR" b="1" dirty="0"/>
          </a:p>
        </p:txBody>
      </p:sp>
      <p:sp>
        <p:nvSpPr>
          <p:cNvPr id="3" name="İçerik Yer Tutucusu 2"/>
          <p:cNvSpPr>
            <a:spLocks noGrp="1"/>
          </p:cNvSpPr>
          <p:nvPr>
            <p:ph idx="1"/>
          </p:nvPr>
        </p:nvSpPr>
        <p:spPr/>
        <p:txBody>
          <a:bodyPr/>
          <a:lstStyle/>
          <a:p>
            <a:endParaRPr lang="tr-T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59" y="1772816"/>
            <a:ext cx="8485791" cy="3600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787833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620688"/>
            <a:ext cx="7024744" cy="1143000"/>
          </a:xfrm>
        </p:spPr>
        <p:txBody>
          <a:bodyPr/>
          <a:lstStyle/>
          <a:p>
            <a:r>
              <a:rPr lang="tr-TR" b="1" dirty="0" smtClean="0"/>
              <a:t>Değerlendirme</a:t>
            </a:r>
            <a:endParaRPr lang="tr-TR" b="1" dirty="0"/>
          </a:p>
        </p:txBody>
      </p:sp>
      <p:sp>
        <p:nvSpPr>
          <p:cNvPr id="3" name="İçerik Yer Tutucusu 2"/>
          <p:cNvSpPr>
            <a:spLocks noGrp="1"/>
          </p:cNvSpPr>
          <p:nvPr>
            <p:ph idx="1"/>
          </p:nvPr>
        </p:nvSpPr>
        <p:spPr>
          <a:xfrm>
            <a:off x="1043608" y="1916832"/>
            <a:ext cx="6777317" cy="4392488"/>
          </a:xfrm>
        </p:spPr>
        <p:txBody>
          <a:bodyPr/>
          <a:lstStyle/>
          <a:p>
            <a:pPr marL="0" indent="0">
              <a:buNone/>
            </a:pPr>
            <a:r>
              <a:rPr lang="tr-TR" dirty="0" smtClean="0"/>
              <a:t>Kitleye bağlı olarak,</a:t>
            </a:r>
          </a:p>
          <a:p>
            <a:pPr marL="0" indent="0">
              <a:buNone/>
            </a:pPr>
            <a:r>
              <a:rPr lang="tr-TR" dirty="0" smtClean="0"/>
              <a:t>Elde edilen sonuçlar doğrultusunda,</a:t>
            </a:r>
          </a:p>
          <a:p>
            <a:pPr marL="0" indent="0">
              <a:buNone/>
            </a:pPr>
            <a:r>
              <a:rPr lang="tr-TR" dirty="0" smtClean="0"/>
              <a:t>Hangi paydaşlar kapsamda?</a:t>
            </a:r>
            <a:endParaRPr lang="tr-TR" dirty="0"/>
          </a:p>
        </p:txBody>
      </p:sp>
      <p:graphicFrame>
        <p:nvGraphicFramePr>
          <p:cNvPr id="4" name="Diyagram 3"/>
          <p:cNvGraphicFramePr/>
          <p:nvPr>
            <p:extLst>
              <p:ext uri="{D42A27DB-BD31-4B8C-83A1-F6EECF244321}">
                <p14:modId xmlns:p14="http://schemas.microsoft.com/office/powerpoint/2010/main" xmlns="" val="1895066292"/>
              </p:ext>
            </p:extLst>
          </p:nvPr>
        </p:nvGraphicFramePr>
        <p:xfrm>
          <a:off x="1691680" y="3284984"/>
          <a:ext cx="4992216" cy="3040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569272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Paydaşların dahil edilmesi </a:t>
            </a:r>
            <a:endParaRPr lang="tr-TR" b="1" dirty="0"/>
          </a:p>
        </p:txBody>
      </p:sp>
      <p:sp>
        <p:nvSpPr>
          <p:cNvPr id="3" name="İçerik Yer Tutucusu 2"/>
          <p:cNvSpPr>
            <a:spLocks noGrp="1"/>
          </p:cNvSpPr>
          <p:nvPr>
            <p:ph idx="1"/>
          </p:nvPr>
        </p:nvSpPr>
        <p:spPr/>
        <p:txBody>
          <a:bodyPr/>
          <a:lstStyle/>
          <a:p>
            <a:pPr marL="0" indent="0">
              <a:buNone/>
            </a:pPr>
            <a:r>
              <a:rPr lang="tr-TR" dirty="0" smtClean="0"/>
              <a:t>Paydaşların görüş ve önerilerinin alınması ve değerlendirilmesi:</a:t>
            </a:r>
          </a:p>
          <a:p>
            <a:r>
              <a:rPr lang="tr-TR" dirty="0" smtClean="0"/>
              <a:t>Yöntem</a:t>
            </a:r>
          </a:p>
          <a:p>
            <a:r>
              <a:rPr lang="tr-TR" dirty="0" smtClean="0"/>
              <a:t>Ulaşılacak kişi/gruplar</a:t>
            </a:r>
          </a:p>
          <a:p>
            <a:r>
              <a:rPr lang="tr-TR" dirty="0" smtClean="0"/>
              <a:t>Çalışmanın sorumluları</a:t>
            </a:r>
          </a:p>
          <a:p>
            <a:r>
              <a:rPr lang="tr-TR" dirty="0" smtClean="0"/>
              <a:t>Süreler</a:t>
            </a:r>
          </a:p>
          <a:p>
            <a:r>
              <a:rPr lang="tr-TR" dirty="0" smtClean="0"/>
              <a:t>Değerlendirme-raporlama</a:t>
            </a:r>
          </a:p>
          <a:p>
            <a:endParaRPr lang="tr-TR" dirty="0"/>
          </a:p>
        </p:txBody>
      </p:sp>
    </p:spTree>
    <p:extLst>
      <p:ext uri="{BB962C8B-B14F-4D97-AF65-F5344CB8AC3E}">
        <p14:creationId xmlns:p14="http://schemas.microsoft.com/office/powerpoint/2010/main" xmlns="" val="37457439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Nerede kullanılır?</a:t>
            </a:r>
            <a:endParaRPr lang="tr-TR" b="1" dirty="0"/>
          </a:p>
        </p:txBody>
      </p:sp>
      <p:sp>
        <p:nvSpPr>
          <p:cNvPr id="3" name="İçerik Yer Tutucusu 2"/>
          <p:cNvSpPr>
            <a:spLocks noGrp="1"/>
          </p:cNvSpPr>
          <p:nvPr>
            <p:ph idx="1"/>
          </p:nvPr>
        </p:nvSpPr>
        <p:spPr/>
        <p:txBody>
          <a:bodyPr/>
          <a:lstStyle/>
          <a:p>
            <a:pPr marL="0" indent="0">
              <a:buNone/>
            </a:pPr>
            <a:r>
              <a:rPr lang="tr-TR" dirty="0" smtClean="0"/>
              <a:t>Stratejik yönetim sürecinde;</a:t>
            </a:r>
          </a:p>
          <a:p>
            <a:r>
              <a:rPr lang="tr-TR" dirty="0" smtClean="0"/>
              <a:t>Sorun alanlarının tespiti</a:t>
            </a:r>
          </a:p>
          <a:p>
            <a:r>
              <a:rPr lang="tr-TR" dirty="0" smtClean="0"/>
              <a:t>Stratejik amaç ve hedeflerin düzenlenmesi</a:t>
            </a:r>
          </a:p>
          <a:p>
            <a:r>
              <a:rPr lang="tr-TR" dirty="0" smtClean="0"/>
              <a:t>Faaliyetlerin şekillendirilmesi</a:t>
            </a:r>
          </a:p>
          <a:p>
            <a:r>
              <a:rPr lang="tr-TR" dirty="0" smtClean="0"/>
              <a:t>İzleme değerlendirme süreci</a:t>
            </a:r>
          </a:p>
          <a:p>
            <a:pPr marL="0" indent="0">
              <a:buNone/>
            </a:pPr>
            <a:endParaRPr lang="tr-TR" dirty="0"/>
          </a:p>
        </p:txBody>
      </p:sp>
    </p:spTree>
    <p:extLst>
      <p:ext uri="{BB962C8B-B14F-4D97-AF65-F5344CB8AC3E}">
        <p14:creationId xmlns:p14="http://schemas.microsoft.com/office/powerpoint/2010/main" xmlns="" val="36969360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Çalışma 1</a:t>
            </a:r>
            <a:endParaRPr lang="tr-TR" dirty="0"/>
          </a:p>
        </p:txBody>
      </p:sp>
      <p:sp>
        <p:nvSpPr>
          <p:cNvPr id="3" name="2 İçerik Yer Tutucusu"/>
          <p:cNvSpPr>
            <a:spLocks noGrp="1"/>
          </p:cNvSpPr>
          <p:nvPr>
            <p:ph idx="1"/>
          </p:nvPr>
        </p:nvSpPr>
        <p:spPr/>
        <p:txBody>
          <a:bodyPr/>
          <a:lstStyle/>
          <a:p>
            <a:r>
              <a:rPr lang="tr-TR" dirty="0" smtClean="0"/>
              <a:t>Siz il milli eğitim müdürlüğüsünüz.</a:t>
            </a:r>
          </a:p>
          <a:p>
            <a:r>
              <a:rPr lang="tr-TR" dirty="0" smtClean="0"/>
              <a:t>Kamu </a:t>
            </a:r>
            <a:r>
              <a:rPr lang="tr-TR" dirty="0" smtClean="0"/>
              <a:t>kurum kuruluşları ile iç paydaşlar hariç olmak üzere </a:t>
            </a:r>
            <a:r>
              <a:rPr lang="tr-TR" dirty="0" smtClean="0"/>
              <a:t>form </a:t>
            </a:r>
            <a:r>
              <a:rPr lang="tr-TR" dirty="0" smtClean="0"/>
              <a:t>1’i doldurunuz.</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o"/>
          <p:cNvGraphicFramePr>
            <a:graphicFrameLocks noGrp="1"/>
          </p:cNvGraphicFramePr>
          <p:nvPr/>
        </p:nvGraphicFramePr>
        <p:xfrm>
          <a:off x="539552" y="548681"/>
          <a:ext cx="8136903" cy="5832647"/>
        </p:xfrm>
        <a:graphic>
          <a:graphicData uri="http://schemas.openxmlformats.org/drawingml/2006/table">
            <a:tbl>
              <a:tblPr/>
              <a:tblGrid>
                <a:gridCol w="1008112"/>
                <a:gridCol w="720080"/>
                <a:gridCol w="3776116"/>
                <a:gridCol w="1384618"/>
                <a:gridCol w="1247977"/>
              </a:tblGrid>
              <a:tr h="655048">
                <a:tc>
                  <a:txBody>
                    <a:bodyPr/>
                    <a:lstStyle/>
                    <a:p>
                      <a:pPr algn="l" fontAlgn="b"/>
                      <a:r>
                        <a:rPr lang="tr-TR" sz="1400" b="1" i="0" u="none" strike="noStrike" dirty="0">
                          <a:solidFill>
                            <a:srgbClr val="000000"/>
                          </a:solidFill>
                          <a:latin typeface="Times New Roman"/>
                        </a:rPr>
                        <a:t>Paydaş Adı</a:t>
                      </a: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tr-TR" sz="1400" b="1" i="0" u="none" strike="noStrike" dirty="0" smtClean="0">
                          <a:solidFill>
                            <a:srgbClr val="000000"/>
                          </a:solidFill>
                          <a:latin typeface="Times New Roman"/>
                        </a:rPr>
                        <a:t>Etki- Önem </a:t>
                      </a:r>
                      <a:r>
                        <a:rPr lang="tr-TR" sz="1400" b="1" i="0" u="none" strike="noStrike" dirty="0">
                          <a:solidFill>
                            <a:srgbClr val="000000"/>
                          </a:solidFill>
                          <a:latin typeface="Times New Roman"/>
                        </a:rPr>
                        <a:t>Derecesi</a:t>
                      </a: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2">
                  <a:txBody>
                    <a:bodyPr/>
                    <a:lstStyle/>
                    <a:p>
                      <a:pPr algn="l" fontAlgn="b"/>
                      <a:r>
                        <a:rPr lang="tr-TR" sz="1400" b="1" i="0" u="none" strike="noStrike" dirty="0">
                          <a:solidFill>
                            <a:srgbClr val="000000"/>
                          </a:solidFill>
                          <a:latin typeface="Times New Roman"/>
                        </a:rPr>
                        <a:t>Paydaş Görüşü Alma Yöntemi</a:t>
                      </a: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b"/>
                      <a:r>
                        <a:rPr lang="tr-TR" sz="1400" b="1" i="0" u="none" strike="noStrike" dirty="0">
                          <a:solidFill>
                            <a:srgbClr val="000000"/>
                          </a:solidFill>
                          <a:latin typeface="Times New Roman"/>
                        </a:rPr>
                        <a:t>Görüş Alacak Birim-Kişi</a:t>
                      </a: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b"/>
                      <a:r>
                        <a:rPr lang="tr-TR" sz="1400" b="1" i="0" u="none" strike="noStrike" dirty="0">
                          <a:solidFill>
                            <a:srgbClr val="000000"/>
                          </a:solidFill>
                          <a:latin typeface="Times New Roman"/>
                        </a:rPr>
                        <a:t>Görüş Alınma Süresi</a:t>
                      </a: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36">
                <a:tc>
                  <a:txBody>
                    <a:bodyPr/>
                    <a:lstStyle/>
                    <a:p>
                      <a:pPr algn="l" fontAlgn="b"/>
                      <a:endParaRPr lang="tr-TR" sz="1200" b="0" i="0" u="none" strike="noStrike" dirty="0">
                        <a:solidFill>
                          <a:srgbClr val="000000"/>
                        </a:solidFill>
                        <a:latin typeface="Times New Roman"/>
                      </a:endParaRP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tr-TR" sz="1200" b="0" i="0" u="none" strike="noStrike" dirty="0">
                        <a:solidFill>
                          <a:srgbClr val="000000"/>
                        </a:solidFill>
                        <a:latin typeface="Times New Roman"/>
                      </a:endParaRPr>
                    </a:p>
                  </a:txBody>
                  <a:tcPr marL="5120" marR="5120" marT="51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tr-TR"/>
                    </a:p>
                  </a:txBody>
                  <a:tcPr/>
                </a:tc>
                <a:tc vMerge="1">
                  <a:txBody>
                    <a:bodyPr/>
                    <a:lstStyle/>
                    <a:p>
                      <a:endParaRPr lang="tr-TR"/>
                    </a:p>
                  </a:txBody>
                  <a:tcPr/>
                </a:tc>
                <a:tc vMerge="1">
                  <a:txBody>
                    <a:bodyPr/>
                    <a:lstStyle/>
                    <a:p>
                      <a:endParaRPr lang="tr-TR"/>
                    </a:p>
                  </a:txBody>
                  <a:tcPr/>
                </a:tc>
              </a:tr>
              <a:tr h="4981663">
                <a:tc>
                  <a:txBody>
                    <a:bodyPr/>
                    <a:lstStyle/>
                    <a:p>
                      <a:pPr algn="l" fontAlgn="t"/>
                      <a:r>
                        <a:rPr lang="tr-TR" sz="1200" b="1" i="0" u="none" strike="noStrike">
                          <a:solidFill>
                            <a:srgbClr val="000000"/>
                          </a:solidFill>
                          <a:latin typeface="Times New Roman"/>
                        </a:rPr>
                        <a:t>Müsteşarlık Makamı</a:t>
                      </a:r>
                    </a:p>
                  </a:txBody>
                  <a:tcPr marL="5120" marR="5120" marT="51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tr-TR" sz="1200" b="1" i="0" u="none" strike="noStrike">
                          <a:solidFill>
                            <a:srgbClr val="000000"/>
                          </a:solidFill>
                          <a:latin typeface="Times New Roman"/>
                        </a:rPr>
                        <a:t>Birlikte çalış (5-5)</a:t>
                      </a:r>
                    </a:p>
                  </a:txBody>
                  <a:tcPr marL="5120" marR="5120" marT="51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tr-TR" sz="1200" b="1" i="0" u="none" strike="noStrike" dirty="0">
                          <a:solidFill>
                            <a:srgbClr val="000000"/>
                          </a:solidFill>
                          <a:latin typeface="Times New Roman"/>
                        </a:rPr>
                        <a:t>1</a:t>
                      </a:r>
                      <a:r>
                        <a:rPr lang="tr-TR" sz="1300" b="1" i="0" u="none" strike="noStrike" dirty="0">
                          <a:solidFill>
                            <a:srgbClr val="000000"/>
                          </a:solidFill>
                          <a:latin typeface="Times New Roman"/>
                        </a:rPr>
                        <a:t>. Görüş alma tekniği: </a:t>
                      </a:r>
                      <a:r>
                        <a:rPr lang="tr-TR" sz="1300" b="0" i="0" u="none" strike="noStrike" dirty="0">
                          <a:solidFill>
                            <a:srgbClr val="000000"/>
                          </a:solidFill>
                          <a:latin typeface="Times New Roman"/>
                        </a:rPr>
                        <a:t>Görüş alınacak kişi üst düzey olması nedeniyle yöntem "görüşme" olarak belirlenmiştir.</a:t>
                      </a:r>
                      <a:br>
                        <a:rPr lang="tr-TR" sz="1300" b="0" i="0" u="none" strike="noStrike" dirty="0">
                          <a:solidFill>
                            <a:srgbClr val="000000"/>
                          </a:solidFill>
                          <a:latin typeface="Times New Roman"/>
                        </a:rPr>
                      </a:br>
                      <a:r>
                        <a:rPr lang="tr-TR" sz="1300" b="1" i="0" u="none" strike="noStrike" dirty="0">
                          <a:solidFill>
                            <a:srgbClr val="000000"/>
                          </a:solidFill>
                          <a:latin typeface="Times New Roman"/>
                        </a:rPr>
                        <a:t>2. Amaç: </a:t>
                      </a:r>
                      <a:r>
                        <a:rPr lang="tr-TR" sz="1300" b="0" i="0" u="none" strike="noStrike" dirty="0">
                          <a:solidFill>
                            <a:srgbClr val="000000"/>
                          </a:solidFill>
                          <a:latin typeface="Times New Roman"/>
                        </a:rPr>
                        <a:t>Sayın Müsteşarın tüm kritik kararları verecek olması nedeniyle öncelikle mevcut duruma bakış ve gelecek öngörüsünün alınması amaçlanmıştır.</a:t>
                      </a:r>
                      <a:br>
                        <a:rPr lang="tr-TR" sz="1300" b="0" i="0" u="none" strike="noStrike" dirty="0">
                          <a:solidFill>
                            <a:srgbClr val="000000"/>
                          </a:solidFill>
                          <a:latin typeface="Times New Roman"/>
                        </a:rPr>
                      </a:br>
                      <a:r>
                        <a:rPr lang="tr-TR" sz="1300" b="1" i="0" u="none" strike="noStrike" dirty="0">
                          <a:solidFill>
                            <a:srgbClr val="000000"/>
                          </a:solidFill>
                          <a:latin typeface="Times New Roman"/>
                        </a:rPr>
                        <a:t>3. Araç:</a:t>
                      </a:r>
                      <a:r>
                        <a:rPr lang="tr-TR" sz="1300" b="0" i="0" u="none" strike="noStrike" dirty="0">
                          <a:solidFill>
                            <a:srgbClr val="000000"/>
                          </a:solidFill>
                          <a:latin typeface="Times New Roman"/>
                        </a:rPr>
                        <a:t> Stratejik plan ekibi tarafından amaca yönelik açık uçlu sorular hazırlanmıştır. örnek sorular: </a:t>
                      </a:r>
                      <a:br>
                        <a:rPr lang="tr-TR" sz="1300" b="0" i="0" u="none" strike="noStrike" dirty="0">
                          <a:solidFill>
                            <a:srgbClr val="000000"/>
                          </a:solidFill>
                          <a:latin typeface="Times New Roman"/>
                        </a:rPr>
                      </a:br>
                      <a:r>
                        <a:rPr lang="tr-TR" sz="1300" b="0" i="0" u="none" strike="noStrike" dirty="0">
                          <a:solidFill>
                            <a:srgbClr val="000000"/>
                          </a:solidFill>
                          <a:latin typeface="Times New Roman"/>
                        </a:rPr>
                        <a:t>       </a:t>
                      </a:r>
                      <a:r>
                        <a:rPr lang="tr-TR" sz="1300" b="1" i="0" u="none" strike="noStrike" dirty="0">
                          <a:solidFill>
                            <a:srgbClr val="000000"/>
                          </a:solidFill>
                          <a:latin typeface="Times New Roman"/>
                        </a:rPr>
                        <a:t>1.</a:t>
                      </a:r>
                      <a:r>
                        <a:rPr lang="tr-TR" sz="1300" b="0" i="0" u="none" strike="noStrike" dirty="0">
                          <a:solidFill>
                            <a:srgbClr val="000000"/>
                          </a:solidFill>
                          <a:latin typeface="Times New Roman"/>
                        </a:rPr>
                        <a:t> Sayın Müsteşarım, sizce son beş yıl içerisinde Bakanlığımızın en başarılı olduğu çalışmalar nelerdir?</a:t>
                      </a:r>
                      <a:br>
                        <a:rPr lang="tr-TR" sz="1300" b="0" i="0" u="none" strike="noStrike" dirty="0">
                          <a:solidFill>
                            <a:srgbClr val="000000"/>
                          </a:solidFill>
                          <a:latin typeface="Times New Roman"/>
                        </a:rPr>
                      </a:br>
                      <a:r>
                        <a:rPr lang="tr-TR" sz="1300" b="0" i="0" u="none" strike="noStrike" dirty="0">
                          <a:solidFill>
                            <a:srgbClr val="000000"/>
                          </a:solidFill>
                          <a:latin typeface="Times New Roman"/>
                        </a:rPr>
                        <a:t>       </a:t>
                      </a:r>
                      <a:r>
                        <a:rPr lang="tr-TR" sz="1300" b="1" i="0" u="none" strike="noStrike" dirty="0">
                          <a:solidFill>
                            <a:srgbClr val="000000"/>
                          </a:solidFill>
                          <a:latin typeface="Times New Roman"/>
                        </a:rPr>
                        <a:t>2.</a:t>
                      </a:r>
                      <a:r>
                        <a:rPr lang="tr-TR" sz="1300" b="0" i="0" u="none" strike="noStrike" dirty="0">
                          <a:solidFill>
                            <a:srgbClr val="000000"/>
                          </a:solidFill>
                          <a:latin typeface="Times New Roman"/>
                        </a:rPr>
                        <a:t> Sizce, yeterince başarı sağlanamayan konular nelerdir?</a:t>
                      </a:r>
                      <a:br>
                        <a:rPr lang="tr-TR" sz="1300" b="0" i="0" u="none" strike="noStrike" dirty="0">
                          <a:solidFill>
                            <a:srgbClr val="000000"/>
                          </a:solidFill>
                          <a:latin typeface="Times New Roman"/>
                        </a:rPr>
                      </a:br>
                      <a:r>
                        <a:rPr lang="tr-TR" sz="1300" b="0" i="0" u="none" strike="noStrike" dirty="0">
                          <a:solidFill>
                            <a:srgbClr val="000000"/>
                          </a:solidFill>
                          <a:latin typeface="Times New Roman"/>
                        </a:rPr>
                        <a:t>       </a:t>
                      </a:r>
                      <a:r>
                        <a:rPr lang="tr-TR" sz="1300" b="1" i="0" u="none" strike="noStrike" dirty="0">
                          <a:solidFill>
                            <a:srgbClr val="000000"/>
                          </a:solidFill>
                          <a:latin typeface="Times New Roman"/>
                        </a:rPr>
                        <a:t>3.</a:t>
                      </a:r>
                      <a:r>
                        <a:rPr lang="tr-TR" sz="1300" b="0" i="0" u="none" strike="noStrike" dirty="0">
                          <a:solidFill>
                            <a:srgbClr val="000000"/>
                          </a:solidFill>
                          <a:latin typeface="Times New Roman"/>
                        </a:rPr>
                        <a:t> </a:t>
                      </a:r>
                      <a:r>
                        <a:rPr lang="tr-TR" sz="1300" b="0" i="0" u="none" strike="noStrike" dirty="0" err="1">
                          <a:solidFill>
                            <a:srgbClr val="000000"/>
                          </a:solidFill>
                          <a:latin typeface="Times New Roman"/>
                        </a:rPr>
                        <a:t>Bakanlığıumızın</a:t>
                      </a:r>
                      <a:r>
                        <a:rPr lang="tr-TR" sz="1300" b="0" i="0" u="none" strike="noStrike" dirty="0">
                          <a:solidFill>
                            <a:srgbClr val="000000"/>
                          </a:solidFill>
                          <a:latin typeface="Times New Roman"/>
                        </a:rPr>
                        <a:t> 2015-2019 stratejik plan vizyonunda kamuoyuna neleri taahhüt etmeliyiz?</a:t>
                      </a:r>
                      <a:br>
                        <a:rPr lang="tr-TR" sz="1300" b="0" i="0" u="none" strike="noStrike" dirty="0">
                          <a:solidFill>
                            <a:srgbClr val="000000"/>
                          </a:solidFill>
                          <a:latin typeface="Times New Roman"/>
                        </a:rPr>
                      </a:br>
                      <a:r>
                        <a:rPr lang="tr-TR" sz="1300" b="0" i="0" u="none" strike="noStrike" dirty="0">
                          <a:solidFill>
                            <a:srgbClr val="000000"/>
                          </a:solidFill>
                          <a:latin typeface="Times New Roman"/>
                        </a:rPr>
                        <a:t>      </a:t>
                      </a:r>
                      <a:r>
                        <a:rPr lang="tr-TR" sz="1300" b="1" i="0" u="none" strike="noStrike" dirty="0">
                          <a:solidFill>
                            <a:srgbClr val="000000"/>
                          </a:solidFill>
                          <a:latin typeface="Times New Roman"/>
                        </a:rPr>
                        <a:t>4. </a:t>
                      </a:r>
                      <a:r>
                        <a:rPr lang="tr-TR" sz="1300" b="0" i="0" u="none" strike="noStrike" dirty="0">
                          <a:solidFill>
                            <a:srgbClr val="000000"/>
                          </a:solidFill>
                          <a:latin typeface="Times New Roman"/>
                        </a:rPr>
                        <a:t>Yeni yapılanma ile yükseköğretim bir genel müdürlük olarak örgütlenecek ise öğretmen projeksiyonlarımızı etkileyen kontenjanların belirlenmesinde Bakanlığımızın yetki ve/veya etkisi olacak mıdır?</a:t>
                      </a:r>
                      <a:br>
                        <a:rPr lang="tr-TR" sz="1300" b="0" i="0" u="none" strike="noStrike" dirty="0">
                          <a:solidFill>
                            <a:srgbClr val="000000"/>
                          </a:solidFill>
                          <a:latin typeface="Times New Roman"/>
                        </a:rPr>
                      </a:br>
                      <a:r>
                        <a:rPr lang="tr-TR" sz="1300" b="1" i="0" u="none" strike="noStrike" dirty="0">
                          <a:solidFill>
                            <a:srgbClr val="000000"/>
                          </a:solidFill>
                          <a:latin typeface="Times New Roman"/>
                        </a:rPr>
                        <a:t>4. Raporlama:</a:t>
                      </a:r>
                      <a:r>
                        <a:rPr lang="tr-TR" sz="1300" b="0" i="0" u="none" strike="noStrike" dirty="0">
                          <a:solidFill>
                            <a:srgbClr val="000000"/>
                          </a:solidFill>
                          <a:latin typeface="Times New Roman"/>
                        </a:rPr>
                        <a:t> Görüşmede elde edilen bilgiler stratejik plan koordinatörü tarafından raporlanır ve ekip tarafından soru ile bağlantılı plan bölümüne (örn. sorun alanları vb.) yansıtılır.</a:t>
                      </a:r>
                      <a:endParaRPr lang="tr-TR" sz="1300" b="1" i="0" u="none" strike="noStrike" dirty="0">
                        <a:solidFill>
                          <a:srgbClr val="000000"/>
                        </a:solidFill>
                        <a:latin typeface="Times New Roman"/>
                      </a:endParaRPr>
                    </a:p>
                  </a:txBody>
                  <a:tcPr marL="5120" marR="5120" marT="51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tr-TR" sz="1200" b="0" i="0" u="none" strike="noStrike" dirty="0">
                          <a:solidFill>
                            <a:srgbClr val="000000"/>
                          </a:solidFill>
                          <a:latin typeface="Times New Roman"/>
                        </a:rPr>
                        <a:t>Görüşü alınacak kişinin üst yönetici ve karar mercii olması nedeniyle Strateji Geliştirme Başkanı tarafından görüşme yapılacaktır. Görüşmede teknik destek vermek ve görüşmeyi kayıt altına almak üzere Stratejik Yönetim ve Planlama Grup Başkanı ile Stratejik Plan Ekibi Koordinatörü de katılım sağlayacaktır. </a:t>
                      </a:r>
                    </a:p>
                  </a:txBody>
                  <a:tcPr marL="5120" marR="5120" marT="51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tr-TR" sz="1200" b="1" i="0" u="none" strike="noStrike" dirty="0">
                          <a:solidFill>
                            <a:srgbClr val="000000"/>
                          </a:solidFill>
                          <a:latin typeface="Times New Roman"/>
                        </a:rPr>
                        <a:t>1. Hazırlık: </a:t>
                      </a:r>
                      <a:r>
                        <a:rPr lang="tr-TR" sz="1200" b="0" i="0" u="none" strike="noStrike" dirty="0">
                          <a:solidFill>
                            <a:srgbClr val="000000"/>
                          </a:solidFill>
                          <a:latin typeface="Times New Roman"/>
                        </a:rPr>
                        <a:t>Müsteşarlık Özel Kalemine bilgi notu gönderilerek görüşme için randevu istenmesi:. 24.02.2014</a:t>
                      </a:r>
                      <a:r>
                        <a:rPr lang="tr-TR" sz="1200" b="1" i="0" u="none" strike="noStrike" dirty="0">
                          <a:solidFill>
                            <a:srgbClr val="000000"/>
                          </a:solidFill>
                          <a:latin typeface="Times New Roman"/>
                        </a:rPr>
                        <a:t/>
                      </a:r>
                      <a:br>
                        <a:rPr lang="tr-TR" sz="1200" b="1" i="0" u="none" strike="noStrike" dirty="0">
                          <a:solidFill>
                            <a:srgbClr val="000000"/>
                          </a:solidFill>
                          <a:latin typeface="Times New Roman"/>
                        </a:rPr>
                      </a:br>
                      <a:r>
                        <a:rPr lang="tr-TR" sz="1200" b="1" i="0" u="none" strike="noStrike" dirty="0">
                          <a:solidFill>
                            <a:srgbClr val="000000"/>
                          </a:solidFill>
                          <a:latin typeface="Times New Roman"/>
                        </a:rPr>
                        <a:t>2. Uygulama: </a:t>
                      </a:r>
                      <a:r>
                        <a:rPr lang="tr-TR" sz="1200" b="0" i="0" u="none" strike="noStrike" dirty="0">
                          <a:solidFill>
                            <a:srgbClr val="000000"/>
                          </a:solidFill>
                          <a:latin typeface="Times New Roman"/>
                        </a:rPr>
                        <a:t>28.02.2014 saat 14:00'da verilen randevuya uygun olarak ön hazırlık toplantısının yapılması ve alınan saatte görüşmenin yapılması</a:t>
                      </a:r>
                      <a:br>
                        <a:rPr lang="tr-TR" sz="1200" b="0" i="0" u="none" strike="noStrike" dirty="0">
                          <a:solidFill>
                            <a:srgbClr val="000000"/>
                          </a:solidFill>
                          <a:latin typeface="Times New Roman"/>
                        </a:rPr>
                      </a:br>
                      <a:r>
                        <a:rPr lang="tr-TR" sz="1200" b="1" i="0" u="none" strike="noStrike" dirty="0">
                          <a:solidFill>
                            <a:srgbClr val="000000"/>
                          </a:solidFill>
                          <a:latin typeface="Times New Roman"/>
                        </a:rPr>
                        <a:t>3. Raporlama:</a:t>
                      </a:r>
                      <a:r>
                        <a:rPr lang="tr-TR" sz="1200" b="0" i="0" u="none" strike="noStrike" dirty="0">
                          <a:solidFill>
                            <a:srgbClr val="000000"/>
                          </a:solidFill>
                          <a:latin typeface="Times New Roman"/>
                        </a:rPr>
                        <a:t> 03.03.2014 tarihine kadar rapor hazırlanır ve toplantı yapılır.</a:t>
                      </a:r>
                      <a:endParaRPr lang="tr-TR" sz="1200" b="1" i="0" u="none" strike="noStrike" dirty="0">
                        <a:solidFill>
                          <a:srgbClr val="000000"/>
                        </a:solidFill>
                        <a:latin typeface="Times New Roman"/>
                      </a:endParaRPr>
                    </a:p>
                  </a:txBody>
                  <a:tcPr marL="5120" marR="5120" marT="51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Örnek Çalışma 2</a:t>
            </a:r>
            <a:endParaRPr lang="tr-TR" dirty="0"/>
          </a:p>
        </p:txBody>
      </p:sp>
      <p:sp>
        <p:nvSpPr>
          <p:cNvPr id="3" name="2 İçerik Yer Tutucusu"/>
          <p:cNvSpPr>
            <a:spLocks noGrp="1"/>
          </p:cNvSpPr>
          <p:nvPr>
            <p:ph idx="1"/>
          </p:nvPr>
        </p:nvSpPr>
        <p:spPr/>
        <p:txBody>
          <a:bodyPr/>
          <a:lstStyle/>
          <a:p>
            <a:r>
              <a:rPr lang="tr-TR" dirty="0" smtClean="0"/>
              <a:t>Siz il milli eğitim müdürlüğüsünüz.</a:t>
            </a:r>
          </a:p>
          <a:p>
            <a:r>
              <a:rPr lang="tr-TR" dirty="0" smtClean="0"/>
              <a:t>Paydaşınız olarak belirlediğiniz belediye başkanınızdan görüş alma ve değerlendirme sürecinizi senaryolaştırınız.</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marL="68580" indent="0">
              <a:buNone/>
            </a:pPr>
            <a:endParaRPr lang="tr-TR" dirty="0" smtClean="0"/>
          </a:p>
          <a:p>
            <a:pPr marL="68580" indent="0">
              <a:buNone/>
            </a:pPr>
            <a:endParaRPr lang="tr-TR" dirty="0"/>
          </a:p>
          <a:p>
            <a:pPr marL="68580" indent="0" algn="r">
              <a:buNone/>
            </a:pPr>
            <a:r>
              <a:rPr lang="tr-TR" dirty="0" smtClean="0"/>
              <a:t>TEŞEKKÜR EDERİM.</a:t>
            </a:r>
            <a:endParaRPr lang="tr-TR" dirty="0"/>
          </a:p>
        </p:txBody>
      </p:sp>
    </p:spTree>
    <p:extLst>
      <p:ext uri="{BB962C8B-B14F-4D97-AF65-F5344CB8AC3E}">
        <p14:creationId xmlns:p14="http://schemas.microsoft.com/office/powerpoint/2010/main" xmlns="" val="883387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692696"/>
            <a:ext cx="7024744" cy="1143000"/>
          </a:xfrm>
        </p:spPr>
        <p:txBody>
          <a:bodyPr/>
          <a:lstStyle/>
          <a:p>
            <a:r>
              <a:rPr lang="tr-TR" dirty="0" smtClean="0"/>
              <a:t>PAYDAŞ NEDİR?</a:t>
            </a:r>
            <a:endParaRPr lang="tr-TR" dirty="0"/>
          </a:p>
        </p:txBody>
      </p:sp>
      <p:sp>
        <p:nvSpPr>
          <p:cNvPr id="3" name="İçerik Yer Tutucusu 2"/>
          <p:cNvSpPr>
            <a:spLocks noGrp="1"/>
          </p:cNvSpPr>
          <p:nvPr>
            <p:ph idx="1"/>
          </p:nvPr>
        </p:nvSpPr>
        <p:spPr/>
        <p:txBody>
          <a:bodyPr>
            <a:normAutofit fontScale="92500" lnSpcReduction="20000"/>
          </a:bodyPr>
          <a:lstStyle/>
          <a:p>
            <a:pPr algn="just"/>
            <a:r>
              <a:rPr lang="en-US" sz="2800" i="1" dirty="0" smtClean="0"/>
              <a:t>‘</a:t>
            </a:r>
            <a:r>
              <a:rPr lang="tr-TR" sz="2800" i="1" dirty="0" smtClean="0"/>
              <a:t>Bir kurumun stratejik geleceğini etkileme, dahil olma ya da değiştirme </a:t>
            </a:r>
            <a:r>
              <a:rPr lang="tr-TR" sz="2800" i="1" u="sng" dirty="0" smtClean="0"/>
              <a:t>gücü olan </a:t>
            </a:r>
            <a:r>
              <a:rPr lang="tr-TR" sz="2800" i="1" dirty="0" smtClean="0"/>
              <a:t>kişi ya da gruplar</a:t>
            </a:r>
            <a:r>
              <a:rPr lang="en-US" sz="2800" i="1" dirty="0" smtClean="0"/>
              <a:t>' (Eden and Ackermann</a:t>
            </a:r>
            <a:r>
              <a:rPr lang="tr-TR" sz="2800" i="1" dirty="0" smtClean="0"/>
              <a:t>, </a:t>
            </a:r>
            <a:r>
              <a:rPr lang="en-US" sz="2800" i="1" dirty="0" smtClean="0"/>
              <a:t>1998).</a:t>
            </a:r>
            <a:endParaRPr lang="tr-TR" sz="2800" i="1" dirty="0"/>
          </a:p>
          <a:p>
            <a:endParaRPr lang="tr-TR" sz="2800" i="1" dirty="0"/>
          </a:p>
          <a:p>
            <a:endParaRPr lang="tr-TR" sz="2800" dirty="0" smtClean="0"/>
          </a:p>
          <a:p>
            <a:pPr algn="just"/>
            <a:r>
              <a:rPr lang="tr-TR" sz="2800" dirty="0" smtClean="0"/>
              <a:t>‘</a:t>
            </a:r>
            <a:r>
              <a:rPr lang="tr-TR" sz="2800" i="1" dirty="0" smtClean="0"/>
              <a:t>Bir kurumdan, stratejiden ya da projeden </a:t>
            </a:r>
            <a:r>
              <a:rPr lang="tr-TR" sz="2800" i="1" u="sng" dirty="0" smtClean="0"/>
              <a:t>etkilenen</a:t>
            </a:r>
            <a:r>
              <a:rPr lang="tr-TR" sz="2800" i="1" dirty="0" smtClean="0"/>
              <a:t> ya da onları </a:t>
            </a:r>
            <a:r>
              <a:rPr lang="tr-TR" sz="2800" i="1" u="sng" dirty="0" smtClean="0"/>
              <a:t>etkileyen</a:t>
            </a:r>
            <a:r>
              <a:rPr lang="tr-TR" sz="2800" i="1" dirty="0" smtClean="0"/>
              <a:t> herhangi biri, paydaştır.’ (</a:t>
            </a:r>
            <a:r>
              <a:rPr lang="tr-TR" sz="2800" i="1" dirty="0" err="1" smtClean="0"/>
              <a:t>Bryson</a:t>
            </a:r>
            <a:r>
              <a:rPr lang="tr-TR" sz="2800" i="1" dirty="0" smtClean="0"/>
              <a:t>, 2004)</a:t>
            </a:r>
          </a:p>
        </p:txBody>
      </p:sp>
      <p:sp>
        <p:nvSpPr>
          <p:cNvPr id="4" name="Aşağı Ok 3"/>
          <p:cNvSpPr/>
          <p:nvPr/>
        </p:nvSpPr>
        <p:spPr>
          <a:xfrm>
            <a:off x="4017172" y="3717032"/>
            <a:ext cx="360040"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54222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548680"/>
            <a:ext cx="7024744" cy="1143000"/>
          </a:xfrm>
        </p:spPr>
        <p:txBody>
          <a:bodyPr/>
          <a:lstStyle/>
          <a:p>
            <a:r>
              <a:rPr lang="tr-TR" dirty="0" smtClean="0"/>
              <a:t>PAYDAŞ NEDİR?</a:t>
            </a:r>
            <a:endParaRPr lang="tr-TR" dirty="0"/>
          </a:p>
        </p:txBody>
      </p:sp>
      <p:sp>
        <p:nvSpPr>
          <p:cNvPr id="3" name="İçerik Yer Tutucusu 2"/>
          <p:cNvSpPr>
            <a:spLocks noGrp="1"/>
          </p:cNvSpPr>
          <p:nvPr>
            <p:ph idx="1"/>
          </p:nvPr>
        </p:nvSpPr>
        <p:spPr>
          <a:xfrm>
            <a:off x="971600" y="1700808"/>
            <a:ext cx="6777317" cy="3508977"/>
          </a:xfrm>
        </p:spPr>
        <p:txBody>
          <a:bodyPr/>
          <a:lstStyle/>
          <a:p>
            <a:pPr marL="0" indent="0" algn="just">
              <a:buNone/>
            </a:pPr>
            <a:r>
              <a:rPr lang="tr-TR" i="1" dirty="0" smtClean="0"/>
              <a:t>‘Kuruluşun ürün ve hizmetleri ile ilgisi olan, kuruluştan doğrudan veya dolaylı, olumlu ya da olumsuz yönde etkilenen veya kuruluşu etkileyen kişi, grup veya kurumlardır.’</a:t>
            </a:r>
          </a:p>
          <a:p>
            <a:r>
              <a:rPr lang="tr-TR" dirty="0" smtClean="0"/>
              <a:t>İç Paydaş</a:t>
            </a:r>
          </a:p>
          <a:p>
            <a:r>
              <a:rPr lang="tr-TR" dirty="0" smtClean="0"/>
              <a:t>Dış Paydaş</a:t>
            </a:r>
          </a:p>
          <a:p>
            <a:r>
              <a:rPr lang="tr-TR" dirty="0" smtClean="0"/>
              <a:t>Hizmet alanlar</a:t>
            </a:r>
          </a:p>
          <a:p>
            <a:endParaRPr lang="tr-TR" dirty="0"/>
          </a:p>
        </p:txBody>
      </p:sp>
      <p:graphicFrame>
        <p:nvGraphicFramePr>
          <p:cNvPr id="4" name="3 Diyagram"/>
          <p:cNvGraphicFramePr/>
          <p:nvPr/>
        </p:nvGraphicFramePr>
        <p:xfrm>
          <a:off x="3563888" y="3068960"/>
          <a:ext cx="4464496"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42229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NEDEN?</a:t>
            </a:r>
            <a:endParaRPr lang="tr-TR" dirty="0"/>
          </a:p>
        </p:txBody>
      </p:sp>
      <p:sp>
        <p:nvSpPr>
          <p:cNvPr id="3" name="İçerik Yer Tutucusu 2"/>
          <p:cNvSpPr>
            <a:spLocks noGrp="1"/>
          </p:cNvSpPr>
          <p:nvPr>
            <p:ph idx="1"/>
          </p:nvPr>
        </p:nvSpPr>
        <p:spPr/>
        <p:txBody>
          <a:bodyPr/>
          <a:lstStyle/>
          <a:p>
            <a:r>
              <a:rPr lang="tr-TR" dirty="0" smtClean="0"/>
              <a:t>Tespit </a:t>
            </a:r>
          </a:p>
          <a:p>
            <a:r>
              <a:rPr lang="tr-TR" dirty="0" smtClean="0"/>
              <a:t>Tedbir (tehdit, sınırlılık, çelişki)</a:t>
            </a:r>
          </a:p>
          <a:p>
            <a:r>
              <a:rPr lang="tr-TR" dirty="0" smtClean="0"/>
              <a:t>Gelişim (imkanlar, işbirlikleri)</a:t>
            </a:r>
          </a:p>
          <a:p>
            <a:r>
              <a:rPr lang="tr-TR" dirty="0" smtClean="0"/>
              <a:t>Sürece katkı</a:t>
            </a:r>
          </a:p>
          <a:p>
            <a:r>
              <a:rPr lang="tr-TR" dirty="0" smtClean="0"/>
              <a:t>Sahiplenme</a:t>
            </a:r>
          </a:p>
          <a:p>
            <a:r>
              <a:rPr lang="tr-TR" dirty="0" smtClean="0"/>
              <a:t>Sürdürülebilirlik </a:t>
            </a:r>
            <a:endParaRPr lang="tr-TR" dirty="0"/>
          </a:p>
        </p:txBody>
      </p:sp>
    </p:spTree>
    <p:extLst>
      <p:ext uri="{BB962C8B-B14F-4D97-AF65-F5344CB8AC3E}">
        <p14:creationId xmlns:p14="http://schemas.microsoft.com/office/powerpoint/2010/main" xmlns="" val="2542229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476672"/>
            <a:ext cx="7024744" cy="1143000"/>
          </a:xfrm>
        </p:spPr>
        <p:txBody>
          <a:bodyPr/>
          <a:lstStyle/>
          <a:p>
            <a:r>
              <a:rPr lang="tr-TR" b="1" dirty="0" smtClean="0"/>
              <a:t>PAYDAŞ ANALİZİ</a:t>
            </a:r>
            <a:endParaRPr lang="tr-TR" b="1" dirty="0"/>
          </a:p>
        </p:txBody>
      </p:sp>
      <p:sp>
        <p:nvSpPr>
          <p:cNvPr id="3" name="İçerik Yer Tutucusu 2"/>
          <p:cNvSpPr>
            <a:spLocks noGrp="1"/>
          </p:cNvSpPr>
          <p:nvPr>
            <p:ph idx="1"/>
          </p:nvPr>
        </p:nvSpPr>
        <p:spPr>
          <a:xfrm>
            <a:off x="491879" y="1916832"/>
            <a:ext cx="6059016" cy="4525963"/>
          </a:xfrm>
        </p:spPr>
        <p:txBody>
          <a:bodyPr/>
          <a:lstStyle/>
          <a:p>
            <a:pPr marL="0" indent="0">
              <a:buNone/>
            </a:pPr>
            <a:r>
              <a:rPr lang="tr-TR" dirty="0" smtClean="0"/>
              <a:t>Temel aşamaları:</a:t>
            </a:r>
          </a:p>
          <a:p>
            <a:r>
              <a:rPr lang="tr-TR" dirty="0" smtClean="0"/>
              <a:t>Paydaşların tespiti</a:t>
            </a:r>
          </a:p>
          <a:p>
            <a:r>
              <a:rPr lang="tr-TR" dirty="0" smtClean="0"/>
              <a:t>Paydaşların </a:t>
            </a:r>
            <a:r>
              <a:rPr lang="tr-TR" dirty="0" err="1"/>
              <a:t>ö</a:t>
            </a:r>
            <a:r>
              <a:rPr lang="tr-TR" dirty="0" err="1" smtClean="0"/>
              <a:t>nceliklendirilmesi</a:t>
            </a:r>
            <a:endParaRPr lang="tr-TR" dirty="0" smtClean="0"/>
          </a:p>
          <a:p>
            <a:r>
              <a:rPr lang="tr-TR" dirty="0" smtClean="0"/>
              <a:t>Paydaşların </a:t>
            </a:r>
            <a:r>
              <a:rPr lang="tr-TR" dirty="0"/>
              <a:t>d</a:t>
            </a:r>
            <a:r>
              <a:rPr lang="tr-TR" dirty="0" smtClean="0"/>
              <a:t>eğerlendirilmesi</a:t>
            </a:r>
          </a:p>
          <a:p>
            <a:r>
              <a:rPr lang="tr-TR" dirty="0" smtClean="0"/>
              <a:t>Paydaşların </a:t>
            </a:r>
            <a:r>
              <a:rPr lang="tr-TR" dirty="0"/>
              <a:t>g</a:t>
            </a:r>
            <a:r>
              <a:rPr lang="tr-TR" dirty="0" smtClean="0"/>
              <a:t>örüş ve önerilerinin alınması ve değerlendirilmesi</a:t>
            </a:r>
            <a:endParaRPr lang="tr-TR" dirty="0"/>
          </a:p>
        </p:txBody>
      </p:sp>
      <p:sp>
        <p:nvSpPr>
          <p:cNvPr id="4" name="Sol Ayraç 3"/>
          <p:cNvSpPr/>
          <p:nvPr/>
        </p:nvSpPr>
        <p:spPr>
          <a:xfrm>
            <a:off x="6228184" y="2780928"/>
            <a:ext cx="288032" cy="796734"/>
          </a:xfrm>
          <a:prstGeom prst="leftBrace">
            <a:avLst/>
          </a:prstGeom>
          <a:ln w="44450" cmpd="sng"/>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txBody>
          <a:bodyPr vert="vert" rtlCol="0" anchor="ctr"/>
          <a:lstStyle/>
          <a:p>
            <a:pPr algn="ctr"/>
            <a:endParaRPr lang="tr-TR" dirty="0"/>
          </a:p>
        </p:txBody>
      </p:sp>
      <p:sp>
        <p:nvSpPr>
          <p:cNvPr id="6" name="Metin kutusu 5"/>
          <p:cNvSpPr txBox="1"/>
          <p:nvPr/>
        </p:nvSpPr>
        <p:spPr>
          <a:xfrm>
            <a:off x="6534531" y="3046804"/>
            <a:ext cx="2304256" cy="369332"/>
          </a:xfrm>
          <a:prstGeom prst="rect">
            <a:avLst/>
          </a:prstGeom>
          <a:noFill/>
        </p:spPr>
        <p:txBody>
          <a:bodyPr wrap="square" rtlCol="0">
            <a:spAutoFit/>
          </a:bodyPr>
          <a:lstStyle/>
          <a:p>
            <a:r>
              <a:rPr lang="tr-TR" b="1" dirty="0" smtClean="0"/>
              <a:t>ÖNCELİKLENDİRME</a:t>
            </a:r>
            <a:endParaRPr lang="tr-TR" b="1" dirty="0"/>
          </a:p>
        </p:txBody>
      </p:sp>
    </p:spTree>
    <p:extLst>
      <p:ext uri="{BB962C8B-B14F-4D97-AF65-F5344CB8AC3E}">
        <p14:creationId xmlns:p14="http://schemas.microsoft.com/office/powerpoint/2010/main" xmlns="" val="3682201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404664"/>
            <a:ext cx="7024744" cy="1143000"/>
          </a:xfrm>
        </p:spPr>
        <p:txBody>
          <a:bodyPr>
            <a:normAutofit/>
          </a:bodyPr>
          <a:lstStyle/>
          <a:p>
            <a:r>
              <a:rPr lang="tr-TR" b="1" dirty="0" smtClean="0"/>
              <a:t>Paydaşların tespiti</a:t>
            </a:r>
            <a:endParaRPr lang="tr-TR" b="1"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2806346187"/>
              </p:ext>
            </p:extLst>
          </p:nvPr>
        </p:nvGraphicFramePr>
        <p:xfrm>
          <a:off x="467544" y="1556792"/>
          <a:ext cx="8229600" cy="485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42229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Paydaşların </a:t>
            </a:r>
            <a:r>
              <a:rPr lang="tr-TR" b="1" dirty="0" err="1" smtClean="0"/>
              <a:t>önceliklendirilmesi</a:t>
            </a:r>
            <a:endParaRPr lang="tr-TR" b="1" dirty="0"/>
          </a:p>
        </p:txBody>
      </p:sp>
      <p:sp>
        <p:nvSpPr>
          <p:cNvPr id="3" name="İçerik Yer Tutucusu 2"/>
          <p:cNvSpPr>
            <a:spLocks noGrp="1"/>
          </p:cNvSpPr>
          <p:nvPr>
            <p:ph idx="1"/>
          </p:nvPr>
        </p:nvSpPr>
        <p:spPr/>
        <p:txBody>
          <a:bodyPr/>
          <a:lstStyle/>
          <a:p>
            <a:pPr marL="0" indent="0">
              <a:buNone/>
            </a:pPr>
            <a:r>
              <a:rPr lang="tr-TR" dirty="0" smtClean="0"/>
              <a:t>Nasıl belirlenir?</a:t>
            </a:r>
          </a:p>
          <a:p>
            <a:r>
              <a:rPr lang="tr-TR" dirty="0" smtClean="0"/>
              <a:t>Paydaş listesi</a:t>
            </a:r>
          </a:p>
          <a:p>
            <a:r>
              <a:rPr lang="tr-TR" dirty="0" smtClean="0"/>
              <a:t>Paydaş/ürün-hizmet matrisi</a:t>
            </a:r>
          </a:p>
          <a:p>
            <a:r>
              <a:rPr lang="tr-TR" dirty="0" smtClean="0"/>
              <a:t>Etki/önem matrisi</a:t>
            </a:r>
            <a:endParaRPr lang="tr-TR" dirty="0"/>
          </a:p>
        </p:txBody>
      </p:sp>
    </p:spTree>
    <p:extLst>
      <p:ext uri="{BB962C8B-B14F-4D97-AF65-F5344CB8AC3E}">
        <p14:creationId xmlns:p14="http://schemas.microsoft.com/office/powerpoint/2010/main" xmlns="" val="25422291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dirty="0" smtClean="0"/>
              <a:t>Paydaş listesi</a:t>
            </a:r>
            <a:endParaRPr lang="tr-TR" b="1" dirty="0"/>
          </a:p>
        </p:txBody>
      </p:sp>
      <p:sp>
        <p:nvSpPr>
          <p:cNvPr id="3" name="İçerik Yer Tutucusu 2"/>
          <p:cNvSpPr>
            <a:spLocks noGrp="1"/>
          </p:cNvSpPr>
          <p:nvPr>
            <p:ph idx="1"/>
          </p:nvPr>
        </p:nvSpPr>
        <p:spPr/>
        <p:txBody>
          <a:bodyPr/>
          <a:lstStyle/>
          <a:p>
            <a:pPr marL="0" indent="0">
              <a:buNone/>
            </a:pPr>
            <a:endParaRPr lang="tr-TR" dirty="0"/>
          </a:p>
        </p:txBody>
      </p:sp>
      <p:graphicFrame>
        <p:nvGraphicFramePr>
          <p:cNvPr id="6" name="Tablo 5"/>
          <p:cNvGraphicFramePr>
            <a:graphicFrameLocks noGrp="1"/>
          </p:cNvGraphicFramePr>
          <p:nvPr>
            <p:extLst>
              <p:ext uri="{D42A27DB-BD31-4B8C-83A1-F6EECF244321}">
                <p14:modId xmlns:p14="http://schemas.microsoft.com/office/powerpoint/2010/main" xmlns="" val="2282378210"/>
              </p:ext>
            </p:extLst>
          </p:nvPr>
        </p:nvGraphicFramePr>
        <p:xfrm>
          <a:off x="539553" y="2348881"/>
          <a:ext cx="7560840" cy="3558573"/>
        </p:xfrm>
        <a:graphic>
          <a:graphicData uri="http://schemas.openxmlformats.org/drawingml/2006/table">
            <a:tbl>
              <a:tblPr>
                <a:tableStyleId>{5C22544A-7EE6-4342-B048-85BDC9FD1C3A}</a:tableStyleId>
              </a:tblPr>
              <a:tblGrid>
                <a:gridCol w="1613631"/>
                <a:gridCol w="2591590"/>
                <a:gridCol w="1760325"/>
                <a:gridCol w="1595294"/>
              </a:tblGrid>
              <a:tr h="1066542">
                <a:tc>
                  <a:txBody>
                    <a:bodyPr/>
                    <a:lstStyle/>
                    <a:p>
                      <a:pPr algn="ctr" fontAlgn="ctr"/>
                      <a:r>
                        <a:rPr lang="tr-TR" sz="2000" b="1" u="none" strike="noStrike" dirty="0">
                          <a:effectLst/>
                        </a:rPr>
                        <a:t>paydaş adı</a:t>
                      </a:r>
                      <a:endParaRPr lang="tr-TR" sz="20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iç paydaş/dış paydaş/yararlanıcı</a:t>
                      </a:r>
                      <a:endParaRPr lang="tr-TR" sz="20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neden paydaş</a:t>
                      </a:r>
                      <a:endParaRPr lang="tr-TR" sz="20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önceliği</a:t>
                      </a:r>
                      <a:endParaRPr lang="tr-TR" sz="2000" b="1" i="0" u="none" strike="noStrike" dirty="0">
                        <a:solidFill>
                          <a:srgbClr val="000000"/>
                        </a:solidFill>
                        <a:effectLst/>
                        <a:latin typeface="Calibri"/>
                      </a:endParaRPr>
                    </a:p>
                  </a:txBody>
                  <a:tcPr marL="9525" marR="9525" marT="9525" marB="0" anchor="ctr"/>
                </a:tc>
              </a:tr>
              <a:tr h="395015">
                <a:tc>
                  <a:txBody>
                    <a:bodyPr/>
                    <a:lstStyle/>
                    <a:p>
                      <a:pPr algn="l" fontAlgn="b"/>
                      <a:r>
                        <a:rPr lang="tr-TR" sz="1600" u="none" strike="noStrike" dirty="0">
                          <a:effectLst/>
                        </a:rPr>
                        <a:t> </a:t>
                      </a:r>
                      <a:r>
                        <a:rPr lang="tr-TR" sz="1600" u="none" strike="noStrike" dirty="0" smtClean="0">
                          <a:effectLst/>
                        </a:rPr>
                        <a:t>Bakan</a:t>
                      </a:r>
                      <a:endParaRPr lang="tr-TR" sz="1600" b="0" i="0" u="none" strike="noStrike" dirty="0">
                        <a:solidFill>
                          <a:srgbClr val="000000"/>
                        </a:solidFill>
                        <a:effectLst/>
                        <a:latin typeface="Calibri"/>
                      </a:endParaRPr>
                    </a:p>
                  </a:txBody>
                  <a:tcPr marL="9525" marR="9525" marT="9525" marB="0" anchor="b"/>
                </a:tc>
                <a:tc>
                  <a:txBody>
                    <a:bodyPr/>
                    <a:lstStyle/>
                    <a:p>
                      <a:pPr algn="l" fontAlgn="b"/>
                      <a:r>
                        <a:rPr lang="tr-TR" sz="1600" u="none" strike="noStrike" dirty="0">
                          <a:effectLst/>
                        </a:rPr>
                        <a:t> </a:t>
                      </a:r>
                      <a:r>
                        <a:rPr lang="tr-TR" sz="1600" u="none" strike="noStrike" dirty="0" smtClean="0">
                          <a:effectLst/>
                        </a:rPr>
                        <a:t>iç paydaş</a:t>
                      </a:r>
                      <a:endParaRPr lang="tr-TR" sz="1600" b="0" i="0" u="none" strike="noStrike" dirty="0">
                        <a:solidFill>
                          <a:srgbClr val="000000"/>
                        </a:solidFill>
                        <a:effectLst/>
                        <a:latin typeface="Calibri"/>
                      </a:endParaRPr>
                    </a:p>
                  </a:txBody>
                  <a:tcPr marL="9525" marR="9525" marT="9525" marB="0" anchor="b"/>
                </a:tc>
                <a:tc>
                  <a:txBody>
                    <a:bodyPr/>
                    <a:lstStyle/>
                    <a:p>
                      <a:pPr algn="l" fontAlgn="b"/>
                      <a:r>
                        <a:rPr lang="tr-TR" sz="1600" u="none" strike="noStrike" dirty="0">
                          <a:effectLst/>
                        </a:rPr>
                        <a:t> </a:t>
                      </a:r>
                      <a:r>
                        <a:rPr lang="tr-TR" sz="1600" u="none" strike="noStrike" dirty="0" smtClean="0">
                          <a:effectLst/>
                        </a:rPr>
                        <a:t>doğrudan karar verme</a:t>
                      </a:r>
                      <a:r>
                        <a:rPr lang="tr-TR" sz="1600" u="none" strike="noStrike" baseline="0" dirty="0" smtClean="0">
                          <a:effectLst/>
                        </a:rPr>
                        <a:t> makamı</a:t>
                      </a:r>
                      <a:endParaRPr lang="tr-TR" sz="1600" b="0" i="0" u="none" strike="noStrike" dirty="0">
                        <a:solidFill>
                          <a:srgbClr val="000000"/>
                        </a:solidFill>
                        <a:effectLst/>
                        <a:latin typeface="Calibri"/>
                      </a:endParaRPr>
                    </a:p>
                  </a:txBody>
                  <a:tcPr marL="9525" marR="9525" marT="9525" marB="0" anchor="b"/>
                </a:tc>
                <a:tc>
                  <a:txBody>
                    <a:bodyPr/>
                    <a:lstStyle/>
                    <a:p>
                      <a:pPr algn="l" fontAlgn="b"/>
                      <a:r>
                        <a:rPr lang="tr-TR" sz="1600" u="none" strike="noStrike" dirty="0">
                          <a:effectLst/>
                        </a:rPr>
                        <a:t> </a:t>
                      </a:r>
                      <a:r>
                        <a:rPr lang="tr-TR" sz="1600" u="none" strike="noStrike" dirty="0" smtClean="0">
                          <a:effectLst/>
                        </a:rPr>
                        <a:t>anahtar rol</a:t>
                      </a:r>
                      <a:endParaRPr lang="tr-TR" sz="1600" b="0" i="0" u="none" strike="noStrike" dirty="0">
                        <a:solidFill>
                          <a:srgbClr val="000000"/>
                        </a:solidFill>
                        <a:effectLst/>
                        <a:latin typeface="Calibri"/>
                      </a:endParaRPr>
                    </a:p>
                  </a:txBody>
                  <a:tcPr marL="9525" marR="9525" marT="9525" marB="0" anchor="b"/>
                </a:tc>
              </a:tr>
              <a:tr h="395015">
                <a:tc>
                  <a:txBody>
                    <a:bodyPr/>
                    <a:lstStyle/>
                    <a:p>
                      <a:pPr algn="l" fontAlgn="b"/>
                      <a:r>
                        <a:rPr lang="tr-TR" sz="1100" u="none" strike="noStrike" dirty="0">
                          <a:effectLst/>
                        </a:rPr>
                        <a:t> </a:t>
                      </a:r>
                      <a:endParaRPr lang="tr-TR" sz="1100" b="0" i="0" u="none" strike="noStrike" dirty="0">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r>
              <a:tr h="395015">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r>
              <a:tr h="395015">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r>
              <a:tr h="395015">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r>
              <a:tr h="414766">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a:effectLst/>
                        </a:rPr>
                        <a:t> </a:t>
                      </a:r>
                      <a:endParaRPr lang="tr-TR" sz="1100" b="0" i="0" u="none" strike="noStrike">
                        <a:solidFill>
                          <a:srgbClr val="000000"/>
                        </a:solidFill>
                        <a:effectLst/>
                        <a:latin typeface="Calibri"/>
                      </a:endParaRPr>
                    </a:p>
                  </a:txBody>
                  <a:tcPr marL="9525" marR="9525" marT="9525" marB="0" anchor="b"/>
                </a:tc>
                <a:tc>
                  <a:txBody>
                    <a:bodyPr/>
                    <a:lstStyle/>
                    <a:p>
                      <a:pPr algn="l" fontAlgn="b"/>
                      <a:r>
                        <a:rPr lang="tr-TR" sz="1100" u="none" strike="noStrike" dirty="0">
                          <a:effectLst/>
                        </a:rPr>
                        <a:t> </a:t>
                      </a:r>
                      <a:endParaRPr lang="tr-TR"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xmlns="" val="2542229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476672"/>
            <a:ext cx="7024744" cy="1143000"/>
          </a:xfrm>
        </p:spPr>
        <p:txBody>
          <a:bodyPr/>
          <a:lstStyle/>
          <a:p>
            <a:r>
              <a:rPr lang="tr-TR" b="1" dirty="0" smtClean="0"/>
              <a:t>Paydaş/Ürün-Hizmet Matrisi</a:t>
            </a:r>
            <a:endParaRPr lang="tr-TR" b="1" dirty="0"/>
          </a:p>
        </p:txBody>
      </p:sp>
      <p:pic>
        <p:nvPicPr>
          <p:cNvPr id="512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857375"/>
            <a:ext cx="8388994" cy="31432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5482703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19104</TotalTime>
  <Words>383</Words>
  <Application>Microsoft Office PowerPoint</Application>
  <PresentationFormat>Ekran Gösterisi (4:3)</PresentationFormat>
  <Paragraphs>112</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Austin</vt:lpstr>
      <vt:lpstr>PAYDAŞ ANALİZİ  </vt:lpstr>
      <vt:lpstr>PAYDAŞ NEDİR?</vt:lpstr>
      <vt:lpstr>PAYDAŞ NEDİR?</vt:lpstr>
      <vt:lpstr>NEDEN?</vt:lpstr>
      <vt:lpstr>PAYDAŞ ANALİZİ</vt:lpstr>
      <vt:lpstr>Paydaşların tespiti</vt:lpstr>
      <vt:lpstr>Paydaşların önceliklendirilmesi</vt:lpstr>
      <vt:lpstr>Paydaş listesi</vt:lpstr>
      <vt:lpstr>Paydaş/Ürün-Hizmet Matrisi</vt:lpstr>
      <vt:lpstr>Etki/Önem Matrisi</vt:lpstr>
      <vt:lpstr>Değerlendirme</vt:lpstr>
      <vt:lpstr>Paydaşların dahil edilmesi </vt:lpstr>
      <vt:lpstr>Nerede kullanılır?</vt:lpstr>
      <vt:lpstr>Örnek Çalışma 1</vt:lpstr>
      <vt:lpstr>Slayt 15</vt:lpstr>
      <vt:lpstr>Örnek Çalışma 2</vt:lpstr>
      <vt:lpstr>Slayt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PERFORMANS GÖSTERGELERİ</dc:title>
  <dc:creator>Nilgun CALISKAN</dc:creator>
  <cp:lastModifiedBy>acer</cp:lastModifiedBy>
  <cp:revision>60</cp:revision>
  <dcterms:created xsi:type="dcterms:W3CDTF">2013-11-21T09:19:23Z</dcterms:created>
  <dcterms:modified xsi:type="dcterms:W3CDTF">2014-02-17T23:21:34Z</dcterms:modified>
</cp:coreProperties>
</file>