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1" r:id="rId1"/>
    <p:sldMasterId id="2147483697" r:id="rId2"/>
    <p:sldMasterId id="2147483698" r:id="rId3"/>
    <p:sldMasterId id="2147483700" r:id="rId4"/>
    <p:sldMasterId id="2147483705" r:id="rId5"/>
  </p:sldMasterIdLst>
  <p:notesMasterIdLst>
    <p:notesMasterId r:id="rId128"/>
  </p:notesMasterIdLst>
  <p:handoutMasterIdLst>
    <p:handoutMasterId r:id="rId129"/>
  </p:handoutMasterIdLst>
  <p:sldIdLst>
    <p:sldId id="913" r:id="rId6"/>
    <p:sldId id="901" r:id="rId7"/>
    <p:sldId id="865" r:id="rId8"/>
    <p:sldId id="258" r:id="rId9"/>
    <p:sldId id="874" r:id="rId10"/>
    <p:sldId id="876" r:id="rId11"/>
    <p:sldId id="898" r:id="rId12"/>
    <p:sldId id="877" r:id="rId13"/>
    <p:sldId id="871" r:id="rId14"/>
    <p:sldId id="889" r:id="rId15"/>
    <p:sldId id="872" r:id="rId16"/>
    <p:sldId id="866" r:id="rId17"/>
    <p:sldId id="863" r:id="rId18"/>
    <p:sldId id="259" r:id="rId19"/>
    <p:sldId id="261" r:id="rId20"/>
    <p:sldId id="845" r:id="rId21"/>
    <p:sldId id="831" r:id="rId22"/>
    <p:sldId id="878" r:id="rId23"/>
    <p:sldId id="879" r:id="rId24"/>
    <p:sldId id="880" r:id="rId25"/>
    <p:sldId id="721" r:id="rId26"/>
    <p:sldId id="722" r:id="rId27"/>
    <p:sldId id="899" r:id="rId28"/>
    <p:sldId id="890" r:id="rId29"/>
    <p:sldId id="884" r:id="rId30"/>
    <p:sldId id="886" r:id="rId31"/>
    <p:sldId id="887" r:id="rId32"/>
    <p:sldId id="445" r:id="rId33"/>
    <p:sldId id="705" r:id="rId34"/>
    <p:sldId id="881" r:id="rId35"/>
    <p:sldId id="882" r:id="rId36"/>
    <p:sldId id="629" r:id="rId37"/>
    <p:sldId id="414" r:id="rId38"/>
    <p:sldId id="463" r:id="rId39"/>
    <p:sldId id="861" r:id="rId40"/>
    <p:sldId id="467" r:id="rId41"/>
    <p:sldId id="265" r:id="rId42"/>
    <p:sldId id="902" r:id="rId43"/>
    <p:sldId id="903" r:id="rId44"/>
    <p:sldId id="904" r:id="rId45"/>
    <p:sldId id="905" r:id="rId46"/>
    <p:sldId id="308" r:id="rId47"/>
    <p:sldId id="453" r:id="rId48"/>
    <p:sldId id="862" r:id="rId49"/>
    <p:sldId id="266" r:id="rId50"/>
    <p:sldId id="267" r:id="rId51"/>
    <p:sldId id="814" r:id="rId52"/>
    <p:sldId id="815" r:id="rId53"/>
    <p:sldId id="817" r:id="rId54"/>
    <p:sldId id="818" r:id="rId55"/>
    <p:sldId id="819" r:id="rId56"/>
    <p:sldId id="821" r:id="rId57"/>
    <p:sldId id="708" r:id="rId58"/>
    <p:sldId id="710" r:id="rId59"/>
    <p:sldId id="711" r:id="rId60"/>
    <p:sldId id="712" r:id="rId61"/>
    <p:sldId id="713" r:id="rId62"/>
    <p:sldId id="714" r:id="rId63"/>
    <p:sldId id="716" r:id="rId64"/>
    <p:sldId id="717" r:id="rId65"/>
    <p:sldId id="689" r:id="rId66"/>
    <p:sldId id="892" r:id="rId67"/>
    <p:sldId id="868" r:id="rId68"/>
    <p:sldId id="894" r:id="rId69"/>
    <p:sldId id="269" r:id="rId70"/>
    <p:sldId id="270" r:id="rId71"/>
    <p:sldId id="540" r:id="rId72"/>
    <p:sldId id="271" r:id="rId73"/>
    <p:sldId id="415" r:id="rId74"/>
    <p:sldId id="654" r:id="rId75"/>
    <p:sldId id="834" r:id="rId76"/>
    <p:sldId id="835" r:id="rId77"/>
    <p:sldId id="837" r:id="rId78"/>
    <p:sldId id="838" r:id="rId79"/>
    <p:sldId id="839" r:id="rId80"/>
    <p:sldId id="841" r:id="rId81"/>
    <p:sldId id="690" r:id="rId82"/>
    <p:sldId id="655" r:id="rId83"/>
    <p:sldId id="656" r:id="rId84"/>
    <p:sldId id="703" r:id="rId85"/>
    <p:sldId id="660" r:id="rId86"/>
    <p:sldId id="661" r:id="rId87"/>
    <p:sldId id="734" r:id="rId88"/>
    <p:sldId id="662" r:id="rId89"/>
    <p:sldId id="701" r:id="rId90"/>
    <p:sldId id="702" r:id="rId91"/>
    <p:sldId id="864" r:id="rId92"/>
    <p:sldId id="274" r:id="rId93"/>
    <p:sldId id="275" r:id="rId94"/>
    <p:sldId id="842" r:id="rId95"/>
    <p:sldId id="611" r:id="rId96"/>
    <p:sldId id="613" r:id="rId97"/>
    <p:sldId id="859" r:id="rId98"/>
    <p:sldId id="277" r:id="rId99"/>
    <p:sldId id="843" r:id="rId100"/>
    <p:sldId id="844" r:id="rId101"/>
    <p:sldId id="707" r:id="rId102"/>
    <p:sldId id="416" r:id="rId103"/>
    <p:sldId id="471" r:id="rId104"/>
    <p:sldId id="828" r:id="rId105"/>
    <p:sldId id="282" r:id="rId106"/>
    <p:sldId id="402" r:id="rId107"/>
    <p:sldId id="417" r:id="rId108"/>
    <p:sldId id="836" r:id="rId109"/>
    <p:sldId id="603" r:id="rId110"/>
    <p:sldId id="704" r:id="rId111"/>
    <p:sldId id="627" r:id="rId112"/>
    <p:sldId id="286" r:id="rId113"/>
    <p:sldId id="287" r:id="rId114"/>
    <p:sldId id="832" r:id="rId115"/>
    <p:sldId id="288" r:id="rId116"/>
    <p:sldId id="289" r:id="rId117"/>
    <p:sldId id="446" r:id="rId118"/>
    <p:sldId id="906" r:id="rId119"/>
    <p:sldId id="907" r:id="rId120"/>
    <p:sldId id="908" r:id="rId121"/>
    <p:sldId id="909" r:id="rId122"/>
    <p:sldId id="910" r:id="rId123"/>
    <p:sldId id="911" r:id="rId124"/>
    <p:sldId id="912" r:id="rId125"/>
    <p:sldId id="860" r:id="rId126"/>
    <p:sldId id="896" r:id="rId12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Tahoma" pitchFamily="34" charset="0"/>
        <a:ea typeface="+mn-ea"/>
        <a:cs typeface="+mn-cs"/>
      </a:defRPr>
    </a:lvl1pPr>
    <a:lvl2pPr marL="457200" algn="l" rtl="0" fontAlgn="base">
      <a:spcBef>
        <a:spcPct val="0"/>
      </a:spcBef>
      <a:spcAft>
        <a:spcPct val="0"/>
      </a:spcAft>
      <a:defRPr kern="1200">
        <a:solidFill>
          <a:schemeClr val="tx1"/>
        </a:solidFill>
        <a:latin typeface="Tahoma" pitchFamily="34" charset="0"/>
        <a:ea typeface="+mn-ea"/>
        <a:cs typeface="+mn-cs"/>
      </a:defRPr>
    </a:lvl2pPr>
    <a:lvl3pPr marL="914400" algn="l" rtl="0" fontAlgn="base">
      <a:spcBef>
        <a:spcPct val="0"/>
      </a:spcBef>
      <a:spcAft>
        <a:spcPct val="0"/>
      </a:spcAft>
      <a:defRPr kern="1200">
        <a:solidFill>
          <a:schemeClr val="tx1"/>
        </a:solidFill>
        <a:latin typeface="Tahoma" pitchFamily="34" charset="0"/>
        <a:ea typeface="+mn-ea"/>
        <a:cs typeface="+mn-cs"/>
      </a:defRPr>
    </a:lvl3pPr>
    <a:lvl4pPr marL="1371600" algn="l" rtl="0" fontAlgn="base">
      <a:spcBef>
        <a:spcPct val="0"/>
      </a:spcBef>
      <a:spcAft>
        <a:spcPct val="0"/>
      </a:spcAft>
      <a:defRPr kern="1200">
        <a:solidFill>
          <a:schemeClr val="tx1"/>
        </a:solidFill>
        <a:latin typeface="Tahoma" pitchFamily="34" charset="0"/>
        <a:ea typeface="+mn-ea"/>
        <a:cs typeface="+mn-cs"/>
      </a:defRPr>
    </a:lvl4pPr>
    <a:lvl5pPr marL="1828800" algn="l" rtl="0" fontAlgn="base">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77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468" autoAdjust="0"/>
    <p:restoredTop sz="97835" autoAdjust="0"/>
  </p:normalViewPr>
  <p:slideViewPr>
    <p:cSldViewPr>
      <p:cViewPr>
        <p:scale>
          <a:sx n="72" d="100"/>
          <a:sy n="72" d="100"/>
        </p:scale>
        <p:origin x="-108" y="12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tableStyles" Target="tableStyles.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notesMaster" Target="notesMasters/notesMaster1.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13" Type="http://schemas.openxmlformats.org/officeDocument/2006/relationships/slide" Target="slides/slide108.xml"/><Relationship Id="rId118" Type="http://schemas.openxmlformats.org/officeDocument/2006/relationships/slide" Target="slides/slide113.xml"/><Relationship Id="rId126" Type="http://schemas.openxmlformats.org/officeDocument/2006/relationships/slide" Target="slides/slide12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116" Type="http://schemas.openxmlformats.org/officeDocument/2006/relationships/slide" Target="slides/slide111.xml"/><Relationship Id="rId124" Type="http://schemas.openxmlformats.org/officeDocument/2006/relationships/slide" Target="slides/slide119.xml"/><Relationship Id="rId129" Type="http://schemas.openxmlformats.org/officeDocument/2006/relationships/handoutMaster" Target="handoutMasters/handout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3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slide" Target="slides/slide114.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3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viewProps" Target="viewProp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781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tr-TR"/>
          </a:p>
        </p:txBody>
      </p:sp>
      <p:sp>
        <p:nvSpPr>
          <p:cNvPr id="247811"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tr-TR"/>
          </a:p>
        </p:txBody>
      </p:sp>
      <p:sp>
        <p:nvSpPr>
          <p:cNvPr id="247812"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tr-TR"/>
          </a:p>
        </p:txBody>
      </p:sp>
      <p:sp>
        <p:nvSpPr>
          <p:cNvPr id="247813"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3E5B8607-8805-4794-8AB7-35747A31DA94}" type="slidenum">
              <a:rPr lang="en-US"/>
              <a:pPr/>
              <a:t>‹#›</a:t>
            </a:fld>
            <a:endParaRPr lang="en-US"/>
          </a:p>
        </p:txBody>
      </p:sp>
    </p:spTree>
    <p:extLst>
      <p:ext uri="{BB962C8B-B14F-4D97-AF65-F5344CB8AC3E}">
        <p14:creationId xmlns:p14="http://schemas.microsoft.com/office/powerpoint/2010/main" val="9261557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67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tr-TR"/>
          </a:p>
        </p:txBody>
      </p:sp>
      <p:sp>
        <p:nvSpPr>
          <p:cNvPr id="24678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tr-TR"/>
          </a:p>
        </p:txBody>
      </p:sp>
      <p:sp>
        <p:nvSpPr>
          <p:cNvPr id="132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4678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4679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tr-TR"/>
          </a:p>
        </p:txBody>
      </p:sp>
      <p:sp>
        <p:nvSpPr>
          <p:cNvPr id="24679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14EFA46E-59FF-481F-B4DF-8565B69AB142}" type="slidenum">
              <a:rPr lang="en-US"/>
              <a:pPr/>
              <a:t>‹#›</a:t>
            </a:fld>
            <a:endParaRPr lang="en-US"/>
          </a:p>
        </p:txBody>
      </p:sp>
    </p:spTree>
    <p:extLst>
      <p:ext uri="{BB962C8B-B14F-4D97-AF65-F5344CB8AC3E}">
        <p14:creationId xmlns:p14="http://schemas.microsoft.com/office/powerpoint/2010/main" val="308093573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1 Slayt Görüntüsü Yer Tutucusu"/>
          <p:cNvSpPr>
            <a:spLocks noGrp="1" noRot="1" noChangeAspect="1" noTextEdit="1"/>
          </p:cNvSpPr>
          <p:nvPr>
            <p:ph type="sldImg"/>
          </p:nvPr>
        </p:nvSpPr>
        <p:spPr>
          <a:ln/>
        </p:spPr>
      </p:sp>
      <p:sp>
        <p:nvSpPr>
          <p:cNvPr id="133123" name="2 Not Yer Tutucusu"/>
          <p:cNvSpPr>
            <a:spLocks noGrp="1"/>
          </p:cNvSpPr>
          <p:nvPr>
            <p:ph type="body" idx="1"/>
          </p:nvPr>
        </p:nvSpPr>
        <p:spPr>
          <a:noFill/>
          <a:ln/>
        </p:spPr>
        <p:txBody>
          <a:bodyPr/>
          <a:lstStyle/>
          <a:p>
            <a:pPr eaLnBrk="1" hangingPunct="1">
              <a:spcBef>
                <a:spcPct val="0"/>
              </a:spcBef>
            </a:pPr>
            <a:endParaRPr lang="tr-TR" smtClean="0"/>
          </a:p>
        </p:txBody>
      </p:sp>
      <p:sp>
        <p:nvSpPr>
          <p:cNvPr id="133124" name="3 Slayt Numarası Yer Tutucusu"/>
          <p:cNvSpPr>
            <a:spLocks noGrp="1"/>
          </p:cNvSpPr>
          <p:nvPr>
            <p:ph type="sldNum" sz="quarter" idx="5"/>
          </p:nvPr>
        </p:nvSpPr>
        <p:spPr>
          <a:noFill/>
        </p:spPr>
        <p:txBody>
          <a:bodyPr/>
          <a:lstStyle/>
          <a:p>
            <a:fld id="{10D37B6C-58CC-4B6C-B45F-E2FCE3176033}" type="slidenum">
              <a:rPr lang="tr-TR"/>
              <a:pPr/>
              <a:t>64</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Rectangle 4"/>
          <p:cNvSpPr>
            <a:spLocks noGrp="1" noChangeArrowheads="1"/>
          </p:cNvSpPr>
          <p:nvPr>
            <p:ph type="dt" sz="half" idx="10"/>
          </p:nvPr>
        </p:nvSpPr>
        <p:spPr>
          <a:ln/>
        </p:spPr>
        <p:txBody>
          <a:bodyPr/>
          <a:lstStyle>
            <a:lvl1pPr>
              <a:defRPr/>
            </a:lvl1pPr>
          </a:lstStyle>
          <a:p>
            <a:endParaRPr lang="tr-TR"/>
          </a:p>
        </p:txBody>
      </p:sp>
      <p:sp>
        <p:nvSpPr>
          <p:cNvPr id="5" name="Rectangle 5"/>
          <p:cNvSpPr>
            <a:spLocks noGrp="1" noChangeArrowheads="1"/>
          </p:cNvSpPr>
          <p:nvPr>
            <p:ph type="ftr" sz="quarter" idx="11"/>
          </p:nvPr>
        </p:nvSpPr>
        <p:spPr>
          <a:ln/>
        </p:spPr>
        <p:txBody>
          <a:bodyPr/>
          <a:lstStyle>
            <a:lvl1pPr>
              <a:defRPr/>
            </a:lvl1pPr>
          </a:lstStyle>
          <a:p>
            <a:endParaRPr lang="tr-TR"/>
          </a:p>
        </p:txBody>
      </p:sp>
      <p:sp>
        <p:nvSpPr>
          <p:cNvPr id="6" name="Rectangle 6"/>
          <p:cNvSpPr>
            <a:spLocks noGrp="1" noChangeArrowheads="1"/>
          </p:cNvSpPr>
          <p:nvPr>
            <p:ph type="sldNum" sz="quarter" idx="12"/>
          </p:nvPr>
        </p:nvSpPr>
        <p:spPr>
          <a:ln/>
        </p:spPr>
        <p:txBody>
          <a:bodyPr/>
          <a:lstStyle>
            <a:lvl1pPr>
              <a:defRPr/>
            </a:lvl1pPr>
          </a:lstStyle>
          <a:p>
            <a:fld id="{DF4E27D7-696D-451C-AA7D-A838E841F245}" type="slidenum">
              <a:rPr lang="tr-T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endParaRPr lang="tr-TR"/>
          </a:p>
        </p:txBody>
      </p:sp>
      <p:sp>
        <p:nvSpPr>
          <p:cNvPr id="5" name="Rectangle 5"/>
          <p:cNvSpPr>
            <a:spLocks noGrp="1" noChangeArrowheads="1"/>
          </p:cNvSpPr>
          <p:nvPr>
            <p:ph type="ftr" sz="quarter" idx="11"/>
          </p:nvPr>
        </p:nvSpPr>
        <p:spPr>
          <a:ln/>
        </p:spPr>
        <p:txBody>
          <a:bodyPr/>
          <a:lstStyle>
            <a:lvl1pPr>
              <a:defRPr/>
            </a:lvl1pPr>
          </a:lstStyle>
          <a:p>
            <a:endParaRPr lang="tr-TR"/>
          </a:p>
        </p:txBody>
      </p:sp>
      <p:sp>
        <p:nvSpPr>
          <p:cNvPr id="6" name="Rectangle 6"/>
          <p:cNvSpPr>
            <a:spLocks noGrp="1" noChangeArrowheads="1"/>
          </p:cNvSpPr>
          <p:nvPr>
            <p:ph type="sldNum" sz="quarter" idx="12"/>
          </p:nvPr>
        </p:nvSpPr>
        <p:spPr>
          <a:ln/>
        </p:spPr>
        <p:txBody>
          <a:bodyPr/>
          <a:lstStyle>
            <a:lvl1pPr>
              <a:defRPr/>
            </a:lvl1pPr>
          </a:lstStyle>
          <a:p>
            <a:fld id="{8D0ED8F3-A90B-4A52-A37E-6CEFC5E43057}" type="slidenum">
              <a:rPr lang="tr-T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endParaRPr lang="tr-TR"/>
          </a:p>
        </p:txBody>
      </p:sp>
      <p:sp>
        <p:nvSpPr>
          <p:cNvPr id="5" name="Rectangle 5"/>
          <p:cNvSpPr>
            <a:spLocks noGrp="1" noChangeArrowheads="1"/>
          </p:cNvSpPr>
          <p:nvPr>
            <p:ph type="ftr" sz="quarter" idx="11"/>
          </p:nvPr>
        </p:nvSpPr>
        <p:spPr>
          <a:ln/>
        </p:spPr>
        <p:txBody>
          <a:bodyPr/>
          <a:lstStyle>
            <a:lvl1pPr>
              <a:defRPr/>
            </a:lvl1pPr>
          </a:lstStyle>
          <a:p>
            <a:endParaRPr lang="tr-TR"/>
          </a:p>
        </p:txBody>
      </p:sp>
      <p:sp>
        <p:nvSpPr>
          <p:cNvPr id="6" name="Rectangle 6"/>
          <p:cNvSpPr>
            <a:spLocks noGrp="1" noChangeArrowheads="1"/>
          </p:cNvSpPr>
          <p:nvPr>
            <p:ph type="sldNum" sz="quarter" idx="12"/>
          </p:nvPr>
        </p:nvSpPr>
        <p:spPr>
          <a:ln/>
        </p:spPr>
        <p:txBody>
          <a:bodyPr/>
          <a:lstStyle>
            <a:lvl1pPr>
              <a:defRPr/>
            </a:lvl1pPr>
          </a:lstStyle>
          <a:p>
            <a:fld id="{A2927EF1-6D85-4127-9415-3152B0E2A783}" type="slidenum">
              <a:rPr lang="tr-TR"/>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Başlık, 4 İçerik">
    <p:spTree>
      <p:nvGrpSpPr>
        <p:cNvPr id="1" name=""/>
        <p:cNvGrpSpPr/>
        <p:nvPr/>
      </p:nvGrpSpPr>
      <p:grpSpPr>
        <a:xfrm>
          <a:off x="0" y="0"/>
          <a:ext cx="0" cy="0"/>
          <a:chOff x="0" y="0"/>
          <a:chExt cx="0" cy="0"/>
        </a:xfrm>
      </p:grpSpPr>
      <p:sp>
        <p:nvSpPr>
          <p:cNvPr id="2" name="1 Başlık"/>
          <p:cNvSpPr>
            <a:spLocks noGrp="1"/>
          </p:cNvSpPr>
          <p:nvPr>
            <p:ph type="title" sz="quarter"/>
          </p:nvPr>
        </p:nvSpPr>
        <p:spPr>
          <a:xfrm>
            <a:off x="1150938" y="214313"/>
            <a:ext cx="7793037" cy="1462087"/>
          </a:xfrm>
        </p:spPr>
        <p:txBody>
          <a:bodyPr/>
          <a:lstStyle/>
          <a:p>
            <a:r>
              <a:rPr lang="tr-TR" smtClean="0"/>
              <a:t>Asıl başlık stili için tıklatın</a:t>
            </a:r>
            <a:endParaRPr lang="tr-TR"/>
          </a:p>
        </p:txBody>
      </p:sp>
      <p:sp>
        <p:nvSpPr>
          <p:cNvPr id="3" name="2 İçerik Yer Tutucusu"/>
          <p:cNvSpPr>
            <a:spLocks noGrp="1"/>
          </p:cNvSpPr>
          <p:nvPr>
            <p:ph sz="quarter" idx="1"/>
          </p:nvPr>
        </p:nvSpPr>
        <p:spPr>
          <a:xfrm>
            <a:off x="1182688" y="2017713"/>
            <a:ext cx="3810000" cy="1981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quarter" idx="2"/>
          </p:nvPr>
        </p:nvSpPr>
        <p:spPr>
          <a:xfrm>
            <a:off x="5145088" y="2017713"/>
            <a:ext cx="3810000" cy="1981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İçerik Yer Tutucusu"/>
          <p:cNvSpPr>
            <a:spLocks noGrp="1"/>
          </p:cNvSpPr>
          <p:nvPr>
            <p:ph sz="quarter" idx="3"/>
          </p:nvPr>
        </p:nvSpPr>
        <p:spPr>
          <a:xfrm>
            <a:off x="1182688" y="4151313"/>
            <a:ext cx="3810000" cy="1981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İçerik Yer Tutucusu"/>
          <p:cNvSpPr>
            <a:spLocks noGrp="1"/>
          </p:cNvSpPr>
          <p:nvPr>
            <p:ph sz="quarter" idx="4"/>
          </p:nvPr>
        </p:nvSpPr>
        <p:spPr>
          <a:xfrm>
            <a:off x="5145088" y="4151313"/>
            <a:ext cx="3810000" cy="1981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4"/>
          <p:cNvSpPr>
            <a:spLocks noGrp="1" noChangeArrowheads="1"/>
          </p:cNvSpPr>
          <p:nvPr>
            <p:ph type="dt" sz="half" idx="10"/>
          </p:nvPr>
        </p:nvSpPr>
        <p:spPr>
          <a:ln/>
        </p:spPr>
        <p:txBody>
          <a:bodyPr/>
          <a:lstStyle>
            <a:lvl1pPr>
              <a:defRPr/>
            </a:lvl1pPr>
          </a:lstStyle>
          <a:p>
            <a:endParaRPr lang="tr-TR"/>
          </a:p>
        </p:txBody>
      </p:sp>
      <p:sp>
        <p:nvSpPr>
          <p:cNvPr id="8" name="Rectangle 5"/>
          <p:cNvSpPr>
            <a:spLocks noGrp="1" noChangeArrowheads="1"/>
          </p:cNvSpPr>
          <p:nvPr>
            <p:ph type="ftr" sz="quarter" idx="11"/>
          </p:nvPr>
        </p:nvSpPr>
        <p:spPr>
          <a:ln/>
        </p:spPr>
        <p:txBody>
          <a:bodyPr/>
          <a:lstStyle>
            <a:lvl1pPr>
              <a:defRPr/>
            </a:lvl1pPr>
          </a:lstStyle>
          <a:p>
            <a:endParaRPr lang="tr-TR"/>
          </a:p>
        </p:txBody>
      </p:sp>
      <p:sp>
        <p:nvSpPr>
          <p:cNvPr id="9" name="Rectangle 6"/>
          <p:cNvSpPr>
            <a:spLocks noGrp="1" noChangeArrowheads="1"/>
          </p:cNvSpPr>
          <p:nvPr>
            <p:ph type="sldNum" sz="quarter" idx="12"/>
          </p:nvPr>
        </p:nvSpPr>
        <p:spPr>
          <a:ln/>
        </p:spPr>
        <p:txBody>
          <a:bodyPr/>
          <a:lstStyle>
            <a:lvl1pPr>
              <a:defRPr/>
            </a:lvl1pPr>
          </a:lstStyle>
          <a:p>
            <a:fld id="{23A6BFAF-98F7-491F-8DD5-CBB62DBC0237}" type="slidenum">
              <a:rPr lang="tr-TR"/>
              <a:pPr/>
              <a:t>‹#›</a:t>
            </a:fld>
            <a:endParaRPr lang="tr-T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Rectangle 4"/>
          <p:cNvSpPr>
            <a:spLocks noGrp="1" noChangeArrowheads="1"/>
          </p:cNvSpPr>
          <p:nvPr>
            <p:ph type="dt" sz="half" idx="10"/>
          </p:nvPr>
        </p:nvSpPr>
        <p:spPr>
          <a:ln/>
        </p:spPr>
        <p:txBody>
          <a:bodyPr/>
          <a:lstStyle>
            <a:lvl1pPr>
              <a:defRPr/>
            </a:lvl1pPr>
          </a:lstStyle>
          <a:p>
            <a:endParaRPr lang="tr-TR"/>
          </a:p>
        </p:txBody>
      </p:sp>
      <p:sp>
        <p:nvSpPr>
          <p:cNvPr id="5" name="Rectangle 5"/>
          <p:cNvSpPr>
            <a:spLocks noGrp="1" noChangeArrowheads="1"/>
          </p:cNvSpPr>
          <p:nvPr>
            <p:ph type="ftr" sz="quarter" idx="11"/>
          </p:nvPr>
        </p:nvSpPr>
        <p:spPr>
          <a:ln/>
        </p:spPr>
        <p:txBody>
          <a:bodyPr/>
          <a:lstStyle>
            <a:lvl1pPr>
              <a:defRPr/>
            </a:lvl1pPr>
          </a:lstStyle>
          <a:p>
            <a:endParaRPr lang="tr-TR"/>
          </a:p>
        </p:txBody>
      </p:sp>
      <p:sp>
        <p:nvSpPr>
          <p:cNvPr id="6" name="Rectangle 6"/>
          <p:cNvSpPr>
            <a:spLocks noGrp="1" noChangeArrowheads="1"/>
          </p:cNvSpPr>
          <p:nvPr>
            <p:ph type="sldNum" sz="quarter" idx="12"/>
          </p:nvPr>
        </p:nvSpPr>
        <p:spPr>
          <a:ln/>
        </p:spPr>
        <p:txBody>
          <a:bodyPr/>
          <a:lstStyle>
            <a:lvl1pPr>
              <a:defRPr/>
            </a:lvl1pPr>
          </a:lstStyle>
          <a:p>
            <a:fld id="{B75883AA-7185-4000-8ADA-6AEA1E8EA593}" type="slidenum">
              <a:rPr lang="tr-TR"/>
              <a:pPr/>
              <a:t>‹#›</a:t>
            </a:fld>
            <a:endParaRPr lang="tr-T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endParaRPr lang="tr-TR"/>
          </a:p>
        </p:txBody>
      </p:sp>
      <p:sp>
        <p:nvSpPr>
          <p:cNvPr id="5" name="Rectangle 5"/>
          <p:cNvSpPr>
            <a:spLocks noGrp="1" noChangeArrowheads="1"/>
          </p:cNvSpPr>
          <p:nvPr>
            <p:ph type="ftr" sz="quarter" idx="11"/>
          </p:nvPr>
        </p:nvSpPr>
        <p:spPr>
          <a:ln/>
        </p:spPr>
        <p:txBody>
          <a:bodyPr/>
          <a:lstStyle>
            <a:lvl1pPr>
              <a:defRPr/>
            </a:lvl1pPr>
          </a:lstStyle>
          <a:p>
            <a:endParaRPr lang="tr-TR"/>
          </a:p>
        </p:txBody>
      </p:sp>
      <p:sp>
        <p:nvSpPr>
          <p:cNvPr id="6" name="Rectangle 6"/>
          <p:cNvSpPr>
            <a:spLocks noGrp="1" noChangeArrowheads="1"/>
          </p:cNvSpPr>
          <p:nvPr>
            <p:ph type="sldNum" sz="quarter" idx="12"/>
          </p:nvPr>
        </p:nvSpPr>
        <p:spPr>
          <a:ln/>
        </p:spPr>
        <p:txBody>
          <a:bodyPr/>
          <a:lstStyle>
            <a:lvl1pPr>
              <a:defRPr/>
            </a:lvl1pPr>
          </a:lstStyle>
          <a:p>
            <a:fld id="{1177D135-C139-4331-90EE-8E00F07ECD0D}" type="slidenum">
              <a:rPr lang="tr-TR"/>
              <a:pPr/>
              <a:t>‹#›</a:t>
            </a:fld>
            <a:endParaRPr lang="tr-T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Rectangle 4"/>
          <p:cNvSpPr>
            <a:spLocks noGrp="1" noChangeArrowheads="1"/>
          </p:cNvSpPr>
          <p:nvPr>
            <p:ph type="dt" sz="half" idx="10"/>
          </p:nvPr>
        </p:nvSpPr>
        <p:spPr>
          <a:ln/>
        </p:spPr>
        <p:txBody>
          <a:bodyPr/>
          <a:lstStyle>
            <a:lvl1pPr>
              <a:defRPr/>
            </a:lvl1pPr>
          </a:lstStyle>
          <a:p>
            <a:endParaRPr lang="tr-TR"/>
          </a:p>
        </p:txBody>
      </p:sp>
      <p:sp>
        <p:nvSpPr>
          <p:cNvPr id="5" name="Rectangle 5"/>
          <p:cNvSpPr>
            <a:spLocks noGrp="1" noChangeArrowheads="1"/>
          </p:cNvSpPr>
          <p:nvPr>
            <p:ph type="ftr" sz="quarter" idx="11"/>
          </p:nvPr>
        </p:nvSpPr>
        <p:spPr>
          <a:ln/>
        </p:spPr>
        <p:txBody>
          <a:bodyPr/>
          <a:lstStyle>
            <a:lvl1pPr>
              <a:defRPr/>
            </a:lvl1pPr>
          </a:lstStyle>
          <a:p>
            <a:endParaRPr lang="tr-TR"/>
          </a:p>
        </p:txBody>
      </p:sp>
      <p:sp>
        <p:nvSpPr>
          <p:cNvPr id="6" name="Rectangle 6"/>
          <p:cNvSpPr>
            <a:spLocks noGrp="1" noChangeArrowheads="1"/>
          </p:cNvSpPr>
          <p:nvPr>
            <p:ph type="sldNum" sz="quarter" idx="12"/>
          </p:nvPr>
        </p:nvSpPr>
        <p:spPr>
          <a:ln/>
        </p:spPr>
        <p:txBody>
          <a:bodyPr/>
          <a:lstStyle>
            <a:lvl1pPr>
              <a:defRPr/>
            </a:lvl1pPr>
          </a:lstStyle>
          <a:p>
            <a:fld id="{2B3A6A9B-A540-4B36-B87C-181E39F1E34A}" type="slidenum">
              <a:rPr lang="tr-TR"/>
              <a:pPr/>
              <a:t>‹#›</a:t>
            </a:fld>
            <a:endParaRPr lang="tr-T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
          <p:cNvSpPr>
            <a:spLocks noGrp="1" noChangeArrowheads="1"/>
          </p:cNvSpPr>
          <p:nvPr>
            <p:ph type="dt" sz="half" idx="10"/>
          </p:nvPr>
        </p:nvSpPr>
        <p:spPr>
          <a:ln/>
        </p:spPr>
        <p:txBody>
          <a:bodyPr/>
          <a:lstStyle>
            <a:lvl1pPr>
              <a:defRPr/>
            </a:lvl1pPr>
          </a:lstStyle>
          <a:p>
            <a:endParaRPr lang="tr-TR"/>
          </a:p>
        </p:txBody>
      </p:sp>
      <p:sp>
        <p:nvSpPr>
          <p:cNvPr id="6" name="Rectangle 5"/>
          <p:cNvSpPr>
            <a:spLocks noGrp="1" noChangeArrowheads="1"/>
          </p:cNvSpPr>
          <p:nvPr>
            <p:ph type="ftr" sz="quarter" idx="11"/>
          </p:nvPr>
        </p:nvSpPr>
        <p:spPr>
          <a:ln/>
        </p:spPr>
        <p:txBody>
          <a:bodyPr/>
          <a:lstStyle>
            <a:lvl1pPr>
              <a:defRPr/>
            </a:lvl1pPr>
          </a:lstStyle>
          <a:p>
            <a:endParaRPr lang="tr-TR"/>
          </a:p>
        </p:txBody>
      </p:sp>
      <p:sp>
        <p:nvSpPr>
          <p:cNvPr id="7" name="Rectangle 6"/>
          <p:cNvSpPr>
            <a:spLocks noGrp="1" noChangeArrowheads="1"/>
          </p:cNvSpPr>
          <p:nvPr>
            <p:ph type="sldNum" sz="quarter" idx="12"/>
          </p:nvPr>
        </p:nvSpPr>
        <p:spPr>
          <a:ln/>
        </p:spPr>
        <p:txBody>
          <a:bodyPr/>
          <a:lstStyle>
            <a:lvl1pPr>
              <a:defRPr/>
            </a:lvl1pPr>
          </a:lstStyle>
          <a:p>
            <a:fld id="{7C48EB01-C1B4-4138-A25E-2DBAB2D205A2}" type="slidenum">
              <a:rPr lang="tr-TR"/>
              <a:pPr/>
              <a:t>‹#›</a:t>
            </a:fld>
            <a:endParaRPr lang="tr-T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4"/>
          <p:cNvSpPr>
            <a:spLocks noGrp="1" noChangeArrowheads="1"/>
          </p:cNvSpPr>
          <p:nvPr>
            <p:ph type="dt" sz="half" idx="10"/>
          </p:nvPr>
        </p:nvSpPr>
        <p:spPr>
          <a:ln/>
        </p:spPr>
        <p:txBody>
          <a:bodyPr/>
          <a:lstStyle>
            <a:lvl1pPr>
              <a:defRPr/>
            </a:lvl1pPr>
          </a:lstStyle>
          <a:p>
            <a:endParaRPr lang="tr-TR"/>
          </a:p>
        </p:txBody>
      </p:sp>
      <p:sp>
        <p:nvSpPr>
          <p:cNvPr id="8" name="Rectangle 5"/>
          <p:cNvSpPr>
            <a:spLocks noGrp="1" noChangeArrowheads="1"/>
          </p:cNvSpPr>
          <p:nvPr>
            <p:ph type="ftr" sz="quarter" idx="11"/>
          </p:nvPr>
        </p:nvSpPr>
        <p:spPr>
          <a:ln/>
        </p:spPr>
        <p:txBody>
          <a:bodyPr/>
          <a:lstStyle>
            <a:lvl1pPr>
              <a:defRPr/>
            </a:lvl1pPr>
          </a:lstStyle>
          <a:p>
            <a:endParaRPr lang="tr-TR"/>
          </a:p>
        </p:txBody>
      </p:sp>
      <p:sp>
        <p:nvSpPr>
          <p:cNvPr id="9" name="Rectangle 6"/>
          <p:cNvSpPr>
            <a:spLocks noGrp="1" noChangeArrowheads="1"/>
          </p:cNvSpPr>
          <p:nvPr>
            <p:ph type="sldNum" sz="quarter" idx="12"/>
          </p:nvPr>
        </p:nvSpPr>
        <p:spPr>
          <a:ln/>
        </p:spPr>
        <p:txBody>
          <a:bodyPr/>
          <a:lstStyle>
            <a:lvl1pPr>
              <a:defRPr/>
            </a:lvl1pPr>
          </a:lstStyle>
          <a:p>
            <a:fld id="{DED1C16B-84E6-4B7B-B2F0-1579E1AD32FD}" type="slidenum">
              <a:rPr lang="tr-TR"/>
              <a:pPr/>
              <a:t>‹#›</a:t>
            </a:fld>
            <a:endParaRPr lang="tr-T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Rectangle 4"/>
          <p:cNvSpPr>
            <a:spLocks noGrp="1" noChangeArrowheads="1"/>
          </p:cNvSpPr>
          <p:nvPr>
            <p:ph type="dt" sz="half" idx="10"/>
          </p:nvPr>
        </p:nvSpPr>
        <p:spPr>
          <a:ln/>
        </p:spPr>
        <p:txBody>
          <a:bodyPr/>
          <a:lstStyle>
            <a:lvl1pPr>
              <a:defRPr/>
            </a:lvl1pPr>
          </a:lstStyle>
          <a:p>
            <a:endParaRPr lang="tr-TR"/>
          </a:p>
        </p:txBody>
      </p:sp>
      <p:sp>
        <p:nvSpPr>
          <p:cNvPr id="4" name="Rectangle 5"/>
          <p:cNvSpPr>
            <a:spLocks noGrp="1" noChangeArrowheads="1"/>
          </p:cNvSpPr>
          <p:nvPr>
            <p:ph type="ftr" sz="quarter" idx="11"/>
          </p:nvPr>
        </p:nvSpPr>
        <p:spPr>
          <a:ln/>
        </p:spPr>
        <p:txBody>
          <a:bodyPr/>
          <a:lstStyle>
            <a:lvl1pPr>
              <a:defRPr/>
            </a:lvl1pPr>
          </a:lstStyle>
          <a:p>
            <a:endParaRPr lang="tr-TR"/>
          </a:p>
        </p:txBody>
      </p:sp>
      <p:sp>
        <p:nvSpPr>
          <p:cNvPr id="5" name="Rectangle 6"/>
          <p:cNvSpPr>
            <a:spLocks noGrp="1" noChangeArrowheads="1"/>
          </p:cNvSpPr>
          <p:nvPr>
            <p:ph type="sldNum" sz="quarter" idx="12"/>
          </p:nvPr>
        </p:nvSpPr>
        <p:spPr>
          <a:ln/>
        </p:spPr>
        <p:txBody>
          <a:bodyPr/>
          <a:lstStyle>
            <a:lvl1pPr>
              <a:defRPr/>
            </a:lvl1pPr>
          </a:lstStyle>
          <a:p>
            <a:fld id="{1DC3E40F-C0B5-4EBA-AA5E-278C4321C003}" type="slidenum">
              <a:rPr lang="tr-TR"/>
              <a:pPr/>
              <a:t>‹#›</a:t>
            </a:fld>
            <a:endParaRPr lang="tr-T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tr-TR"/>
          </a:p>
        </p:txBody>
      </p:sp>
      <p:sp>
        <p:nvSpPr>
          <p:cNvPr id="3" name="Rectangle 5"/>
          <p:cNvSpPr>
            <a:spLocks noGrp="1" noChangeArrowheads="1"/>
          </p:cNvSpPr>
          <p:nvPr>
            <p:ph type="ftr" sz="quarter" idx="11"/>
          </p:nvPr>
        </p:nvSpPr>
        <p:spPr>
          <a:ln/>
        </p:spPr>
        <p:txBody>
          <a:bodyPr/>
          <a:lstStyle>
            <a:lvl1pPr>
              <a:defRPr/>
            </a:lvl1pPr>
          </a:lstStyle>
          <a:p>
            <a:endParaRPr lang="tr-TR"/>
          </a:p>
        </p:txBody>
      </p:sp>
      <p:sp>
        <p:nvSpPr>
          <p:cNvPr id="4" name="Rectangle 6"/>
          <p:cNvSpPr>
            <a:spLocks noGrp="1" noChangeArrowheads="1"/>
          </p:cNvSpPr>
          <p:nvPr>
            <p:ph type="sldNum" sz="quarter" idx="12"/>
          </p:nvPr>
        </p:nvSpPr>
        <p:spPr>
          <a:ln/>
        </p:spPr>
        <p:txBody>
          <a:bodyPr/>
          <a:lstStyle>
            <a:lvl1pPr>
              <a:defRPr/>
            </a:lvl1pPr>
          </a:lstStyle>
          <a:p>
            <a:fld id="{A5B21FB4-DEFE-4056-9349-5A6B05280800}" type="slidenum">
              <a:rPr lang="tr-T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endParaRPr lang="tr-TR"/>
          </a:p>
        </p:txBody>
      </p:sp>
      <p:sp>
        <p:nvSpPr>
          <p:cNvPr id="5" name="Rectangle 5"/>
          <p:cNvSpPr>
            <a:spLocks noGrp="1" noChangeArrowheads="1"/>
          </p:cNvSpPr>
          <p:nvPr>
            <p:ph type="ftr" sz="quarter" idx="11"/>
          </p:nvPr>
        </p:nvSpPr>
        <p:spPr>
          <a:ln/>
        </p:spPr>
        <p:txBody>
          <a:bodyPr/>
          <a:lstStyle>
            <a:lvl1pPr>
              <a:defRPr/>
            </a:lvl1pPr>
          </a:lstStyle>
          <a:p>
            <a:endParaRPr lang="tr-TR"/>
          </a:p>
        </p:txBody>
      </p:sp>
      <p:sp>
        <p:nvSpPr>
          <p:cNvPr id="6" name="Rectangle 6"/>
          <p:cNvSpPr>
            <a:spLocks noGrp="1" noChangeArrowheads="1"/>
          </p:cNvSpPr>
          <p:nvPr>
            <p:ph type="sldNum" sz="quarter" idx="12"/>
          </p:nvPr>
        </p:nvSpPr>
        <p:spPr>
          <a:ln/>
        </p:spPr>
        <p:txBody>
          <a:bodyPr/>
          <a:lstStyle>
            <a:lvl1pPr>
              <a:defRPr/>
            </a:lvl1pPr>
          </a:lstStyle>
          <a:p>
            <a:fld id="{73568619-657A-4AA7-87B5-BAF81550E8FF}" type="slidenum">
              <a:rPr lang="tr-TR"/>
              <a:pPr/>
              <a:t>‹#›</a:t>
            </a:fld>
            <a:endParaRPr lang="tr-T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endParaRPr lang="tr-TR"/>
          </a:p>
        </p:txBody>
      </p:sp>
      <p:sp>
        <p:nvSpPr>
          <p:cNvPr id="6" name="Rectangle 5"/>
          <p:cNvSpPr>
            <a:spLocks noGrp="1" noChangeArrowheads="1"/>
          </p:cNvSpPr>
          <p:nvPr>
            <p:ph type="ftr" sz="quarter" idx="11"/>
          </p:nvPr>
        </p:nvSpPr>
        <p:spPr>
          <a:ln/>
        </p:spPr>
        <p:txBody>
          <a:bodyPr/>
          <a:lstStyle>
            <a:lvl1pPr>
              <a:defRPr/>
            </a:lvl1pPr>
          </a:lstStyle>
          <a:p>
            <a:endParaRPr lang="tr-TR"/>
          </a:p>
        </p:txBody>
      </p:sp>
      <p:sp>
        <p:nvSpPr>
          <p:cNvPr id="7" name="Rectangle 6"/>
          <p:cNvSpPr>
            <a:spLocks noGrp="1" noChangeArrowheads="1"/>
          </p:cNvSpPr>
          <p:nvPr>
            <p:ph type="sldNum" sz="quarter" idx="12"/>
          </p:nvPr>
        </p:nvSpPr>
        <p:spPr>
          <a:ln/>
        </p:spPr>
        <p:txBody>
          <a:bodyPr/>
          <a:lstStyle>
            <a:lvl1pPr>
              <a:defRPr/>
            </a:lvl1pPr>
          </a:lstStyle>
          <a:p>
            <a:fld id="{C0FA2B04-7541-428A-8A25-B536C93B8ED0}" type="slidenum">
              <a:rPr lang="tr-TR"/>
              <a:pPr/>
              <a:t>‹#›</a:t>
            </a:fld>
            <a:endParaRPr lang="tr-T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endParaRPr lang="tr-TR"/>
          </a:p>
        </p:txBody>
      </p:sp>
      <p:sp>
        <p:nvSpPr>
          <p:cNvPr id="6" name="Rectangle 5"/>
          <p:cNvSpPr>
            <a:spLocks noGrp="1" noChangeArrowheads="1"/>
          </p:cNvSpPr>
          <p:nvPr>
            <p:ph type="ftr" sz="quarter" idx="11"/>
          </p:nvPr>
        </p:nvSpPr>
        <p:spPr>
          <a:ln/>
        </p:spPr>
        <p:txBody>
          <a:bodyPr/>
          <a:lstStyle>
            <a:lvl1pPr>
              <a:defRPr/>
            </a:lvl1pPr>
          </a:lstStyle>
          <a:p>
            <a:endParaRPr lang="tr-TR"/>
          </a:p>
        </p:txBody>
      </p:sp>
      <p:sp>
        <p:nvSpPr>
          <p:cNvPr id="7" name="Rectangle 6"/>
          <p:cNvSpPr>
            <a:spLocks noGrp="1" noChangeArrowheads="1"/>
          </p:cNvSpPr>
          <p:nvPr>
            <p:ph type="sldNum" sz="quarter" idx="12"/>
          </p:nvPr>
        </p:nvSpPr>
        <p:spPr>
          <a:ln/>
        </p:spPr>
        <p:txBody>
          <a:bodyPr/>
          <a:lstStyle>
            <a:lvl1pPr>
              <a:defRPr/>
            </a:lvl1pPr>
          </a:lstStyle>
          <a:p>
            <a:fld id="{E5E9B89D-9A39-4378-9223-B7F12A03093B}" type="slidenum">
              <a:rPr lang="tr-TR"/>
              <a:pPr/>
              <a:t>‹#›</a:t>
            </a:fld>
            <a:endParaRPr 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endParaRPr lang="tr-TR"/>
          </a:p>
        </p:txBody>
      </p:sp>
      <p:sp>
        <p:nvSpPr>
          <p:cNvPr id="5" name="Rectangle 5"/>
          <p:cNvSpPr>
            <a:spLocks noGrp="1" noChangeArrowheads="1"/>
          </p:cNvSpPr>
          <p:nvPr>
            <p:ph type="ftr" sz="quarter" idx="11"/>
          </p:nvPr>
        </p:nvSpPr>
        <p:spPr>
          <a:ln/>
        </p:spPr>
        <p:txBody>
          <a:bodyPr/>
          <a:lstStyle>
            <a:lvl1pPr>
              <a:defRPr/>
            </a:lvl1pPr>
          </a:lstStyle>
          <a:p>
            <a:endParaRPr lang="tr-TR"/>
          </a:p>
        </p:txBody>
      </p:sp>
      <p:sp>
        <p:nvSpPr>
          <p:cNvPr id="6" name="Rectangle 6"/>
          <p:cNvSpPr>
            <a:spLocks noGrp="1" noChangeArrowheads="1"/>
          </p:cNvSpPr>
          <p:nvPr>
            <p:ph type="sldNum" sz="quarter" idx="12"/>
          </p:nvPr>
        </p:nvSpPr>
        <p:spPr>
          <a:ln/>
        </p:spPr>
        <p:txBody>
          <a:bodyPr/>
          <a:lstStyle>
            <a:lvl1pPr>
              <a:defRPr/>
            </a:lvl1pPr>
          </a:lstStyle>
          <a:p>
            <a:fld id="{A60DD467-F14F-41C8-8823-26B7709F06CD}" type="slidenum">
              <a:rPr lang="tr-TR"/>
              <a:pPr/>
              <a:t>‹#›</a:t>
            </a:fld>
            <a:endParaRPr lang="tr-T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endParaRPr lang="tr-TR"/>
          </a:p>
        </p:txBody>
      </p:sp>
      <p:sp>
        <p:nvSpPr>
          <p:cNvPr id="5" name="Rectangle 5"/>
          <p:cNvSpPr>
            <a:spLocks noGrp="1" noChangeArrowheads="1"/>
          </p:cNvSpPr>
          <p:nvPr>
            <p:ph type="ftr" sz="quarter" idx="11"/>
          </p:nvPr>
        </p:nvSpPr>
        <p:spPr>
          <a:ln/>
        </p:spPr>
        <p:txBody>
          <a:bodyPr/>
          <a:lstStyle>
            <a:lvl1pPr>
              <a:defRPr/>
            </a:lvl1pPr>
          </a:lstStyle>
          <a:p>
            <a:endParaRPr lang="tr-TR"/>
          </a:p>
        </p:txBody>
      </p:sp>
      <p:sp>
        <p:nvSpPr>
          <p:cNvPr id="6" name="Rectangle 6"/>
          <p:cNvSpPr>
            <a:spLocks noGrp="1" noChangeArrowheads="1"/>
          </p:cNvSpPr>
          <p:nvPr>
            <p:ph type="sldNum" sz="quarter" idx="12"/>
          </p:nvPr>
        </p:nvSpPr>
        <p:spPr>
          <a:ln/>
        </p:spPr>
        <p:txBody>
          <a:bodyPr/>
          <a:lstStyle>
            <a:lvl1pPr>
              <a:defRPr/>
            </a:lvl1pPr>
          </a:lstStyle>
          <a:p>
            <a:fld id="{4D053212-B683-476F-88F9-4F5139DC42A4}" type="slidenum">
              <a:rPr lang="tr-TR"/>
              <a:pPr/>
              <a:t>‹#›</a:t>
            </a:fld>
            <a:endParaRPr lang="tr-T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Rectangle 4"/>
          <p:cNvSpPr>
            <a:spLocks noGrp="1" noChangeArrowheads="1"/>
          </p:cNvSpPr>
          <p:nvPr>
            <p:ph type="dt" sz="half" idx="10"/>
          </p:nvPr>
        </p:nvSpPr>
        <p:spPr>
          <a:ln/>
        </p:spPr>
        <p:txBody>
          <a:bodyPr/>
          <a:lstStyle>
            <a:lvl1pPr>
              <a:defRPr/>
            </a:lvl1pPr>
          </a:lstStyle>
          <a:p>
            <a:endParaRPr lang="tr-TR"/>
          </a:p>
        </p:txBody>
      </p:sp>
      <p:sp>
        <p:nvSpPr>
          <p:cNvPr id="5" name="Rectangle 5"/>
          <p:cNvSpPr>
            <a:spLocks noGrp="1" noChangeArrowheads="1"/>
          </p:cNvSpPr>
          <p:nvPr>
            <p:ph type="ftr" sz="quarter" idx="11"/>
          </p:nvPr>
        </p:nvSpPr>
        <p:spPr>
          <a:ln/>
        </p:spPr>
        <p:txBody>
          <a:bodyPr/>
          <a:lstStyle>
            <a:lvl1pPr>
              <a:defRPr/>
            </a:lvl1pPr>
          </a:lstStyle>
          <a:p>
            <a:endParaRPr lang="tr-TR"/>
          </a:p>
        </p:txBody>
      </p:sp>
      <p:sp>
        <p:nvSpPr>
          <p:cNvPr id="6" name="Rectangle 6"/>
          <p:cNvSpPr>
            <a:spLocks noGrp="1" noChangeArrowheads="1"/>
          </p:cNvSpPr>
          <p:nvPr>
            <p:ph type="sldNum" sz="quarter" idx="12"/>
          </p:nvPr>
        </p:nvSpPr>
        <p:spPr>
          <a:ln/>
        </p:spPr>
        <p:txBody>
          <a:bodyPr/>
          <a:lstStyle>
            <a:lvl1pPr>
              <a:defRPr/>
            </a:lvl1pPr>
          </a:lstStyle>
          <a:p>
            <a:fld id="{42AF9378-5B2D-413D-B402-2A5E72351CF9}" type="slidenum">
              <a:rPr lang="tr-TR"/>
              <a:pPr/>
              <a:t>‹#›</a:t>
            </a:fld>
            <a:endParaRPr lang="tr-T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endParaRPr lang="tr-TR"/>
          </a:p>
        </p:txBody>
      </p:sp>
      <p:sp>
        <p:nvSpPr>
          <p:cNvPr id="5" name="Rectangle 5"/>
          <p:cNvSpPr>
            <a:spLocks noGrp="1" noChangeArrowheads="1"/>
          </p:cNvSpPr>
          <p:nvPr>
            <p:ph type="ftr" sz="quarter" idx="11"/>
          </p:nvPr>
        </p:nvSpPr>
        <p:spPr>
          <a:ln/>
        </p:spPr>
        <p:txBody>
          <a:bodyPr/>
          <a:lstStyle>
            <a:lvl1pPr>
              <a:defRPr/>
            </a:lvl1pPr>
          </a:lstStyle>
          <a:p>
            <a:endParaRPr lang="tr-TR"/>
          </a:p>
        </p:txBody>
      </p:sp>
      <p:sp>
        <p:nvSpPr>
          <p:cNvPr id="6" name="Rectangle 6"/>
          <p:cNvSpPr>
            <a:spLocks noGrp="1" noChangeArrowheads="1"/>
          </p:cNvSpPr>
          <p:nvPr>
            <p:ph type="sldNum" sz="quarter" idx="12"/>
          </p:nvPr>
        </p:nvSpPr>
        <p:spPr>
          <a:ln/>
        </p:spPr>
        <p:txBody>
          <a:bodyPr/>
          <a:lstStyle>
            <a:lvl1pPr>
              <a:defRPr/>
            </a:lvl1pPr>
          </a:lstStyle>
          <a:p>
            <a:fld id="{389B7631-ACA9-49C4-B70B-16C4DFCDC3C4}" type="slidenum">
              <a:rPr lang="tr-TR"/>
              <a:pPr/>
              <a:t>‹#›</a:t>
            </a:fld>
            <a:endParaRPr lang="tr-T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Rectangle 4"/>
          <p:cNvSpPr>
            <a:spLocks noGrp="1" noChangeArrowheads="1"/>
          </p:cNvSpPr>
          <p:nvPr>
            <p:ph type="dt" sz="half" idx="10"/>
          </p:nvPr>
        </p:nvSpPr>
        <p:spPr>
          <a:ln/>
        </p:spPr>
        <p:txBody>
          <a:bodyPr/>
          <a:lstStyle>
            <a:lvl1pPr>
              <a:defRPr/>
            </a:lvl1pPr>
          </a:lstStyle>
          <a:p>
            <a:endParaRPr lang="tr-TR"/>
          </a:p>
        </p:txBody>
      </p:sp>
      <p:sp>
        <p:nvSpPr>
          <p:cNvPr id="5" name="Rectangle 5"/>
          <p:cNvSpPr>
            <a:spLocks noGrp="1" noChangeArrowheads="1"/>
          </p:cNvSpPr>
          <p:nvPr>
            <p:ph type="ftr" sz="quarter" idx="11"/>
          </p:nvPr>
        </p:nvSpPr>
        <p:spPr>
          <a:ln/>
        </p:spPr>
        <p:txBody>
          <a:bodyPr/>
          <a:lstStyle>
            <a:lvl1pPr>
              <a:defRPr/>
            </a:lvl1pPr>
          </a:lstStyle>
          <a:p>
            <a:endParaRPr lang="tr-TR"/>
          </a:p>
        </p:txBody>
      </p:sp>
      <p:sp>
        <p:nvSpPr>
          <p:cNvPr id="6" name="Rectangle 6"/>
          <p:cNvSpPr>
            <a:spLocks noGrp="1" noChangeArrowheads="1"/>
          </p:cNvSpPr>
          <p:nvPr>
            <p:ph type="sldNum" sz="quarter" idx="12"/>
          </p:nvPr>
        </p:nvSpPr>
        <p:spPr>
          <a:ln/>
        </p:spPr>
        <p:txBody>
          <a:bodyPr/>
          <a:lstStyle>
            <a:lvl1pPr>
              <a:defRPr/>
            </a:lvl1pPr>
          </a:lstStyle>
          <a:p>
            <a:fld id="{36B39196-BCAD-4B3C-A105-F6BB6A7AAE4E}" type="slidenum">
              <a:rPr lang="tr-TR"/>
              <a:pPr/>
              <a:t>‹#›</a:t>
            </a:fld>
            <a:endParaRPr lang="tr-T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
          <p:cNvSpPr>
            <a:spLocks noGrp="1" noChangeArrowheads="1"/>
          </p:cNvSpPr>
          <p:nvPr>
            <p:ph type="dt" sz="half" idx="10"/>
          </p:nvPr>
        </p:nvSpPr>
        <p:spPr>
          <a:ln/>
        </p:spPr>
        <p:txBody>
          <a:bodyPr/>
          <a:lstStyle>
            <a:lvl1pPr>
              <a:defRPr/>
            </a:lvl1pPr>
          </a:lstStyle>
          <a:p>
            <a:endParaRPr lang="tr-TR"/>
          </a:p>
        </p:txBody>
      </p:sp>
      <p:sp>
        <p:nvSpPr>
          <p:cNvPr id="6" name="Rectangle 5"/>
          <p:cNvSpPr>
            <a:spLocks noGrp="1" noChangeArrowheads="1"/>
          </p:cNvSpPr>
          <p:nvPr>
            <p:ph type="ftr" sz="quarter" idx="11"/>
          </p:nvPr>
        </p:nvSpPr>
        <p:spPr>
          <a:ln/>
        </p:spPr>
        <p:txBody>
          <a:bodyPr/>
          <a:lstStyle>
            <a:lvl1pPr>
              <a:defRPr/>
            </a:lvl1pPr>
          </a:lstStyle>
          <a:p>
            <a:endParaRPr lang="tr-TR"/>
          </a:p>
        </p:txBody>
      </p:sp>
      <p:sp>
        <p:nvSpPr>
          <p:cNvPr id="7" name="Rectangle 6"/>
          <p:cNvSpPr>
            <a:spLocks noGrp="1" noChangeArrowheads="1"/>
          </p:cNvSpPr>
          <p:nvPr>
            <p:ph type="sldNum" sz="quarter" idx="12"/>
          </p:nvPr>
        </p:nvSpPr>
        <p:spPr>
          <a:ln/>
        </p:spPr>
        <p:txBody>
          <a:bodyPr/>
          <a:lstStyle>
            <a:lvl1pPr>
              <a:defRPr/>
            </a:lvl1pPr>
          </a:lstStyle>
          <a:p>
            <a:fld id="{330DB603-6510-43B2-AD70-F36946273CF6}" type="slidenum">
              <a:rPr lang="tr-TR"/>
              <a:pPr/>
              <a:t>‹#›</a:t>
            </a:fld>
            <a:endParaRPr lang="tr-T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4"/>
          <p:cNvSpPr>
            <a:spLocks noGrp="1" noChangeArrowheads="1"/>
          </p:cNvSpPr>
          <p:nvPr>
            <p:ph type="dt" sz="half" idx="10"/>
          </p:nvPr>
        </p:nvSpPr>
        <p:spPr>
          <a:ln/>
        </p:spPr>
        <p:txBody>
          <a:bodyPr/>
          <a:lstStyle>
            <a:lvl1pPr>
              <a:defRPr/>
            </a:lvl1pPr>
          </a:lstStyle>
          <a:p>
            <a:endParaRPr lang="tr-TR"/>
          </a:p>
        </p:txBody>
      </p:sp>
      <p:sp>
        <p:nvSpPr>
          <p:cNvPr id="8" name="Rectangle 5"/>
          <p:cNvSpPr>
            <a:spLocks noGrp="1" noChangeArrowheads="1"/>
          </p:cNvSpPr>
          <p:nvPr>
            <p:ph type="ftr" sz="quarter" idx="11"/>
          </p:nvPr>
        </p:nvSpPr>
        <p:spPr>
          <a:ln/>
        </p:spPr>
        <p:txBody>
          <a:bodyPr/>
          <a:lstStyle>
            <a:lvl1pPr>
              <a:defRPr/>
            </a:lvl1pPr>
          </a:lstStyle>
          <a:p>
            <a:endParaRPr lang="tr-TR"/>
          </a:p>
        </p:txBody>
      </p:sp>
      <p:sp>
        <p:nvSpPr>
          <p:cNvPr id="9" name="Rectangle 6"/>
          <p:cNvSpPr>
            <a:spLocks noGrp="1" noChangeArrowheads="1"/>
          </p:cNvSpPr>
          <p:nvPr>
            <p:ph type="sldNum" sz="quarter" idx="12"/>
          </p:nvPr>
        </p:nvSpPr>
        <p:spPr>
          <a:ln/>
        </p:spPr>
        <p:txBody>
          <a:bodyPr/>
          <a:lstStyle>
            <a:lvl1pPr>
              <a:defRPr/>
            </a:lvl1pPr>
          </a:lstStyle>
          <a:p>
            <a:fld id="{87FC71BC-F9C3-40DC-95B5-1F023E5C8058}" type="slidenum">
              <a:rPr lang="tr-TR"/>
              <a:pPr/>
              <a:t>‹#›</a:t>
            </a:fld>
            <a:endParaRPr lang="tr-T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Rectangle 4"/>
          <p:cNvSpPr>
            <a:spLocks noGrp="1" noChangeArrowheads="1"/>
          </p:cNvSpPr>
          <p:nvPr>
            <p:ph type="dt" sz="half" idx="10"/>
          </p:nvPr>
        </p:nvSpPr>
        <p:spPr>
          <a:ln/>
        </p:spPr>
        <p:txBody>
          <a:bodyPr/>
          <a:lstStyle>
            <a:lvl1pPr>
              <a:defRPr/>
            </a:lvl1pPr>
          </a:lstStyle>
          <a:p>
            <a:endParaRPr lang="tr-TR"/>
          </a:p>
        </p:txBody>
      </p:sp>
      <p:sp>
        <p:nvSpPr>
          <p:cNvPr id="4" name="Rectangle 5"/>
          <p:cNvSpPr>
            <a:spLocks noGrp="1" noChangeArrowheads="1"/>
          </p:cNvSpPr>
          <p:nvPr>
            <p:ph type="ftr" sz="quarter" idx="11"/>
          </p:nvPr>
        </p:nvSpPr>
        <p:spPr>
          <a:ln/>
        </p:spPr>
        <p:txBody>
          <a:bodyPr/>
          <a:lstStyle>
            <a:lvl1pPr>
              <a:defRPr/>
            </a:lvl1pPr>
          </a:lstStyle>
          <a:p>
            <a:endParaRPr lang="tr-TR"/>
          </a:p>
        </p:txBody>
      </p:sp>
      <p:sp>
        <p:nvSpPr>
          <p:cNvPr id="5" name="Rectangle 6"/>
          <p:cNvSpPr>
            <a:spLocks noGrp="1" noChangeArrowheads="1"/>
          </p:cNvSpPr>
          <p:nvPr>
            <p:ph type="sldNum" sz="quarter" idx="12"/>
          </p:nvPr>
        </p:nvSpPr>
        <p:spPr>
          <a:ln/>
        </p:spPr>
        <p:txBody>
          <a:bodyPr/>
          <a:lstStyle>
            <a:lvl1pPr>
              <a:defRPr/>
            </a:lvl1pPr>
          </a:lstStyle>
          <a:p>
            <a:fld id="{CF0AD4D6-D531-4674-B84B-A37DE0EE2B97}" type="slidenum">
              <a:rPr lang="tr-T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Rectangle 4"/>
          <p:cNvSpPr>
            <a:spLocks noGrp="1" noChangeArrowheads="1"/>
          </p:cNvSpPr>
          <p:nvPr>
            <p:ph type="dt" sz="half" idx="10"/>
          </p:nvPr>
        </p:nvSpPr>
        <p:spPr>
          <a:ln/>
        </p:spPr>
        <p:txBody>
          <a:bodyPr/>
          <a:lstStyle>
            <a:lvl1pPr>
              <a:defRPr/>
            </a:lvl1pPr>
          </a:lstStyle>
          <a:p>
            <a:endParaRPr lang="tr-TR"/>
          </a:p>
        </p:txBody>
      </p:sp>
      <p:sp>
        <p:nvSpPr>
          <p:cNvPr id="5" name="Rectangle 5"/>
          <p:cNvSpPr>
            <a:spLocks noGrp="1" noChangeArrowheads="1"/>
          </p:cNvSpPr>
          <p:nvPr>
            <p:ph type="ftr" sz="quarter" idx="11"/>
          </p:nvPr>
        </p:nvSpPr>
        <p:spPr>
          <a:ln/>
        </p:spPr>
        <p:txBody>
          <a:bodyPr/>
          <a:lstStyle>
            <a:lvl1pPr>
              <a:defRPr/>
            </a:lvl1pPr>
          </a:lstStyle>
          <a:p>
            <a:endParaRPr lang="tr-TR"/>
          </a:p>
        </p:txBody>
      </p:sp>
      <p:sp>
        <p:nvSpPr>
          <p:cNvPr id="6" name="Rectangle 6"/>
          <p:cNvSpPr>
            <a:spLocks noGrp="1" noChangeArrowheads="1"/>
          </p:cNvSpPr>
          <p:nvPr>
            <p:ph type="sldNum" sz="quarter" idx="12"/>
          </p:nvPr>
        </p:nvSpPr>
        <p:spPr>
          <a:ln/>
        </p:spPr>
        <p:txBody>
          <a:bodyPr/>
          <a:lstStyle>
            <a:lvl1pPr>
              <a:defRPr/>
            </a:lvl1pPr>
          </a:lstStyle>
          <a:p>
            <a:fld id="{80AB0291-CCE1-43BB-B245-6FF116816B0C}" type="slidenum">
              <a:rPr lang="tr-TR"/>
              <a:pPr/>
              <a:t>‹#›</a:t>
            </a:fld>
            <a:endParaRPr lang="tr-T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tr-TR"/>
          </a:p>
        </p:txBody>
      </p:sp>
      <p:sp>
        <p:nvSpPr>
          <p:cNvPr id="3" name="Rectangle 5"/>
          <p:cNvSpPr>
            <a:spLocks noGrp="1" noChangeArrowheads="1"/>
          </p:cNvSpPr>
          <p:nvPr>
            <p:ph type="ftr" sz="quarter" idx="11"/>
          </p:nvPr>
        </p:nvSpPr>
        <p:spPr>
          <a:ln/>
        </p:spPr>
        <p:txBody>
          <a:bodyPr/>
          <a:lstStyle>
            <a:lvl1pPr>
              <a:defRPr/>
            </a:lvl1pPr>
          </a:lstStyle>
          <a:p>
            <a:endParaRPr lang="tr-TR"/>
          </a:p>
        </p:txBody>
      </p:sp>
      <p:sp>
        <p:nvSpPr>
          <p:cNvPr id="4" name="Rectangle 6"/>
          <p:cNvSpPr>
            <a:spLocks noGrp="1" noChangeArrowheads="1"/>
          </p:cNvSpPr>
          <p:nvPr>
            <p:ph type="sldNum" sz="quarter" idx="12"/>
          </p:nvPr>
        </p:nvSpPr>
        <p:spPr>
          <a:ln/>
        </p:spPr>
        <p:txBody>
          <a:bodyPr/>
          <a:lstStyle>
            <a:lvl1pPr>
              <a:defRPr/>
            </a:lvl1pPr>
          </a:lstStyle>
          <a:p>
            <a:fld id="{242D094E-4243-45D7-ABCF-A8E9D2339860}" type="slidenum">
              <a:rPr lang="tr-TR"/>
              <a:pPr/>
              <a:t>‹#›</a:t>
            </a:fld>
            <a:endParaRPr lang="tr-T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endParaRPr lang="tr-TR"/>
          </a:p>
        </p:txBody>
      </p:sp>
      <p:sp>
        <p:nvSpPr>
          <p:cNvPr id="6" name="Rectangle 5"/>
          <p:cNvSpPr>
            <a:spLocks noGrp="1" noChangeArrowheads="1"/>
          </p:cNvSpPr>
          <p:nvPr>
            <p:ph type="ftr" sz="quarter" idx="11"/>
          </p:nvPr>
        </p:nvSpPr>
        <p:spPr>
          <a:ln/>
        </p:spPr>
        <p:txBody>
          <a:bodyPr/>
          <a:lstStyle>
            <a:lvl1pPr>
              <a:defRPr/>
            </a:lvl1pPr>
          </a:lstStyle>
          <a:p>
            <a:endParaRPr lang="tr-TR"/>
          </a:p>
        </p:txBody>
      </p:sp>
      <p:sp>
        <p:nvSpPr>
          <p:cNvPr id="7" name="Rectangle 6"/>
          <p:cNvSpPr>
            <a:spLocks noGrp="1" noChangeArrowheads="1"/>
          </p:cNvSpPr>
          <p:nvPr>
            <p:ph type="sldNum" sz="quarter" idx="12"/>
          </p:nvPr>
        </p:nvSpPr>
        <p:spPr>
          <a:ln/>
        </p:spPr>
        <p:txBody>
          <a:bodyPr/>
          <a:lstStyle>
            <a:lvl1pPr>
              <a:defRPr/>
            </a:lvl1pPr>
          </a:lstStyle>
          <a:p>
            <a:fld id="{1D5D0015-88B6-4B19-BD5E-8004F166E3B4}" type="slidenum">
              <a:rPr lang="tr-TR"/>
              <a:pPr/>
              <a:t>‹#›</a:t>
            </a:fld>
            <a:endParaRPr lang="tr-T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endParaRPr lang="tr-TR"/>
          </a:p>
        </p:txBody>
      </p:sp>
      <p:sp>
        <p:nvSpPr>
          <p:cNvPr id="6" name="Rectangle 5"/>
          <p:cNvSpPr>
            <a:spLocks noGrp="1" noChangeArrowheads="1"/>
          </p:cNvSpPr>
          <p:nvPr>
            <p:ph type="ftr" sz="quarter" idx="11"/>
          </p:nvPr>
        </p:nvSpPr>
        <p:spPr>
          <a:ln/>
        </p:spPr>
        <p:txBody>
          <a:bodyPr/>
          <a:lstStyle>
            <a:lvl1pPr>
              <a:defRPr/>
            </a:lvl1pPr>
          </a:lstStyle>
          <a:p>
            <a:endParaRPr lang="tr-TR"/>
          </a:p>
        </p:txBody>
      </p:sp>
      <p:sp>
        <p:nvSpPr>
          <p:cNvPr id="7" name="Rectangle 6"/>
          <p:cNvSpPr>
            <a:spLocks noGrp="1" noChangeArrowheads="1"/>
          </p:cNvSpPr>
          <p:nvPr>
            <p:ph type="sldNum" sz="quarter" idx="12"/>
          </p:nvPr>
        </p:nvSpPr>
        <p:spPr>
          <a:ln/>
        </p:spPr>
        <p:txBody>
          <a:bodyPr/>
          <a:lstStyle>
            <a:lvl1pPr>
              <a:defRPr/>
            </a:lvl1pPr>
          </a:lstStyle>
          <a:p>
            <a:fld id="{742FA26C-845D-468A-80BE-BA10BFFF0485}" type="slidenum">
              <a:rPr lang="tr-TR"/>
              <a:pPr/>
              <a:t>‹#›</a:t>
            </a:fld>
            <a:endParaRPr lang="tr-T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endParaRPr lang="tr-TR"/>
          </a:p>
        </p:txBody>
      </p:sp>
      <p:sp>
        <p:nvSpPr>
          <p:cNvPr id="5" name="Rectangle 5"/>
          <p:cNvSpPr>
            <a:spLocks noGrp="1" noChangeArrowheads="1"/>
          </p:cNvSpPr>
          <p:nvPr>
            <p:ph type="ftr" sz="quarter" idx="11"/>
          </p:nvPr>
        </p:nvSpPr>
        <p:spPr>
          <a:ln/>
        </p:spPr>
        <p:txBody>
          <a:bodyPr/>
          <a:lstStyle>
            <a:lvl1pPr>
              <a:defRPr/>
            </a:lvl1pPr>
          </a:lstStyle>
          <a:p>
            <a:endParaRPr lang="tr-TR"/>
          </a:p>
        </p:txBody>
      </p:sp>
      <p:sp>
        <p:nvSpPr>
          <p:cNvPr id="6" name="Rectangle 6"/>
          <p:cNvSpPr>
            <a:spLocks noGrp="1" noChangeArrowheads="1"/>
          </p:cNvSpPr>
          <p:nvPr>
            <p:ph type="sldNum" sz="quarter" idx="12"/>
          </p:nvPr>
        </p:nvSpPr>
        <p:spPr>
          <a:ln/>
        </p:spPr>
        <p:txBody>
          <a:bodyPr/>
          <a:lstStyle>
            <a:lvl1pPr>
              <a:defRPr/>
            </a:lvl1pPr>
          </a:lstStyle>
          <a:p>
            <a:fld id="{E1CF7DF7-9A98-41FD-8C2F-8D34FFAECD07}" type="slidenum">
              <a:rPr lang="tr-TR"/>
              <a:pPr/>
              <a:t>‹#›</a:t>
            </a:fld>
            <a:endParaRPr lang="tr-T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15100" y="609600"/>
            <a:ext cx="1943100" cy="5486400"/>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685800" y="609600"/>
            <a:ext cx="5676900" cy="548640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endParaRPr lang="tr-TR"/>
          </a:p>
        </p:txBody>
      </p:sp>
      <p:sp>
        <p:nvSpPr>
          <p:cNvPr id="5" name="Rectangle 5"/>
          <p:cNvSpPr>
            <a:spLocks noGrp="1" noChangeArrowheads="1"/>
          </p:cNvSpPr>
          <p:nvPr>
            <p:ph type="ftr" sz="quarter" idx="11"/>
          </p:nvPr>
        </p:nvSpPr>
        <p:spPr>
          <a:ln/>
        </p:spPr>
        <p:txBody>
          <a:bodyPr/>
          <a:lstStyle>
            <a:lvl1pPr>
              <a:defRPr/>
            </a:lvl1pPr>
          </a:lstStyle>
          <a:p>
            <a:endParaRPr lang="tr-TR"/>
          </a:p>
        </p:txBody>
      </p:sp>
      <p:sp>
        <p:nvSpPr>
          <p:cNvPr id="6" name="Rectangle 6"/>
          <p:cNvSpPr>
            <a:spLocks noGrp="1" noChangeArrowheads="1"/>
          </p:cNvSpPr>
          <p:nvPr>
            <p:ph type="sldNum" sz="quarter" idx="12"/>
          </p:nvPr>
        </p:nvSpPr>
        <p:spPr>
          <a:ln/>
        </p:spPr>
        <p:txBody>
          <a:bodyPr/>
          <a:lstStyle>
            <a:lvl1pPr>
              <a:defRPr/>
            </a:lvl1pPr>
          </a:lstStyle>
          <a:p>
            <a:fld id="{B8874E2E-5F0E-4F44-A599-FADB013A8732}" type="slidenum">
              <a:rPr lang="tr-TR"/>
              <a:pPr/>
              <a:t>‹#›</a:t>
            </a:fld>
            <a:endParaRPr lang="tr-T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p:spPr>
            <p:txBody>
              <a:bodyPr wrap="none" anchor="ctr"/>
              <a:lstStyle/>
              <a:p>
                <a:endParaRPr lang="tr-TR"/>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p:spPr>
            <p:txBody>
              <a:bodyPr wrap="none" anchor="ctr"/>
              <a:lstStyle/>
              <a:p>
                <a:endParaRPr lang="tr-TR"/>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p:spPr>
            <p:txBody>
              <a:bodyPr wrap="none" anchor="ctr"/>
              <a:lstStyle/>
              <a:p>
                <a:endParaRPr lang="tr-TR"/>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p:spPr>
            <p:txBody>
              <a:bodyPr wrap="none" anchor="ctr"/>
              <a:lstStyle/>
              <a:p>
                <a:endParaRPr lang="tr-TR"/>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p:spPr>
          <p:txBody>
            <a:bodyPr wrap="none" anchor="ctr"/>
            <a:lstStyle/>
            <a:p>
              <a:endParaRPr lang="tr-TR"/>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p:spPr>
          <p:txBody>
            <a:bodyPr wrap="none" anchor="ctr"/>
            <a:lstStyle/>
            <a:p>
              <a:endParaRPr lang="tr-TR"/>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p:spPr>
          <p:txBody>
            <a:bodyPr wrap="none" anchor="ctr"/>
            <a:lstStyle/>
            <a:p>
              <a:endParaRPr lang="tr-TR"/>
            </a:p>
          </p:txBody>
        </p:sp>
      </p:grpSp>
      <p:sp>
        <p:nvSpPr>
          <p:cNvPr id="825356" name="Rectangle 12"/>
          <p:cNvSpPr>
            <a:spLocks noGrp="1" noChangeArrowheads="1"/>
          </p:cNvSpPr>
          <p:nvPr>
            <p:ph type="ctrTitle"/>
          </p:nvPr>
        </p:nvSpPr>
        <p:spPr>
          <a:xfrm>
            <a:off x="990600" y="1676400"/>
            <a:ext cx="7772400" cy="1462088"/>
          </a:xfrm>
        </p:spPr>
        <p:txBody>
          <a:bodyPr/>
          <a:lstStyle>
            <a:lvl1pPr>
              <a:defRPr/>
            </a:lvl1pPr>
          </a:lstStyle>
          <a:p>
            <a:r>
              <a:rPr lang="tr-TR"/>
              <a:t>Asıl başlık stili için tıklatın</a:t>
            </a:r>
          </a:p>
        </p:txBody>
      </p:sp>
      <p:sp>
        <p:nvSpPr>
          <p:cNvPr id="825357"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tr-TR"/>
              <a:t>Asıl alt başlık stilini düzenlemek için tıklatın</a:t>
            </a:r>
          </a:p>
        </p:txBody>
      </p:sp>
      <p:sp>
        <p:nvSpPr>
          <p:cNvPr id="14" name="Rectangle 14"/>
          <p:cNvSpPr>
            <a:spLocks noGrp="1" noChangeArrowheads="1"/>
          </p:cNvSpPr>
          <p:nvPr>
            <p:ph type="dt" sz="half" idx="10"/>
          </p:nvPr>
        </p:nvSpPr>
        <p:spPr>
          <a:xfrm>
            <a:off x="990600" y="6248400"/>
            <a:ext cx="1905000" cy="457200"/>
          </a:xfrm>
        </p:spPr>
        <p:txBody>
          <a:bodyPr/>
          <a:lstStyle>
            <a:lvl1pPr>
              <a:defRPr>
                <a:solidFill>
                  <a:schemeClr val="bg2"/>
                </a:solidFill>
              </a:defRPr>
            </a:lvl1pPr>
          </a:lstStyle>
          <a:p>
            <a:endParaRPr lang="tr-TR"/>
          </a:p>
        </p:txBody>
      </p:sp>
      <p:sp>
        <p:nvSpPr>
          <p:cNvPr id="15" name="Rectangle 15"/>
          <p:cNvSpPr>
            <a:spLocks noGrp="1" noChangeArrowheads="1"/>
          </p:cNvSpPr>
          <p:nvPr>
            <p:ph type="ftr" sz="quarter" idx="11"/>
          </p:nvPr>
        </p:nvSpPr>
        <p:spPr>
          <a:xfrm>
            <a:off x="3429000" y="6248400"/>
            <a:ext cx="2895600" cy="457200"/>
          </a:xfrm>
        </p:spPr>
        <p:txBody>
          <a:bodyPr/>
          <a:lstStyle>
            <a:lvl1pPr>
              <a:defRPr>
                <a:solidFill>
                  <a:schemeClr val="bg2"/>
                </a:solidFill>
              </a:defRPr>
            </a:lvl1pPr>
          </a:lstStyle>
          <a:p>
            <a:endParaRPr lang="tr-TR"/>
          </a:p>
        </p:txBody>
      </p:sp>
      <p:sp>
        <p:nvSpPr>
          <p:cNvPr id="16" name="Rectangle 16"/>
          <p:cNvSpPr>
            <a:spLocks noGrp="1" noChangeArrowheads="1"/>
          </p:cNvSpPr>
          <p:nvPr>
            <p:ph type="sldNum" sz="quarter" idx="12"/>
          </p:nvPr>
        </p:nvSpPr>
        <p:spPr>
          <a:xfrm>
            <a:off x="6858000" y="6248400"/>
            <a:ext cx="1905000" cy="457200"/>
          </a:xfrm>
        </p:spPr>
        <p:txBody>
          <a:bodyPr/>
          <a:lstStyle>
            <a:lvl1pPr>
              <a:defRPr>
                <a:solidFill>
                  <a:schemeClr val="bg2"/>
                </a:solidFill>
              </a:defRPr>
            </a:lvl1pPr>
          </a:lstStyle>
          <a:p>
            <a:fld id="{86FE8904-B454-4C4F-AEC5-D4847FB57A2F}" type="slidenum">
              <a:rPr lang="tr-TR"/>
              <a:pPr/>
              <a:t>‹#›</a:t>
            </a:fld>
            <a:endParaRPr lang="tr-T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11"/>
          <p:cNvSpPr>
            <a:spLocks noGrp="1" noChangeArrowheads="1"/>
          </p:cNvSpPr>
          <p:nvPr>
            <p:ph type="dt" sz="half" idx="10"/>
          </p:nvPr>
        </p:nvSpPr>
        <p:spPr>
          <a:ln/>
        </p:spPr>
        <p:txBody>
          <a:bodyPr/>
          <a:lstStyle>
            <a:lvl1pPr>
              <a:defRPr/>
            </a:lvl1pPr>
          </a:lstStyle>
          <a:p>
            <a:endParaRPr lang="tr-TR"/>
          </a:p>
        </p:txBody>
      </p:sp>
      <p:sp>
        <p:nvSpPr>
          <p:cNvPr id="5" name="Rectangle 12"/>
          <p:cNvSpPr>
            <a:spLocks noGrp="1" noChangeArrowheads="1"/>
          </p:cNvSpPr>
          <p:nvPr>
            <p:ph type="ftr" sz="quarter" idx="11"/>
          </p:nvPr>
        </p:nvSpPr>
        <p:spPr>
          <a:ln/>
        </p:spPr>
        <p:txBody>
          <a:bodyPr/>
          <a:lstStyle>
            <a:lvl1pPr>
              <a:defRPr/>
            </a:lvl1pPr>
          </a:lstStyle>
          <a:p>
            <a:endParaRPr lang="tr-TR"/>
          </a:p>
        </p:txBody>
      </p:sp>
      <p:sp>
        <p:nvSpPr>
          <p:cNvPr id="6" name="Rectangle 13"/>
          <p:cNvSpPr>
            <a:spLocks noGrp="1" noChangeArrowheads="1"/>
          </p:cNvSpPr>
          <p:nvPr>
            <p:ph type="sldNum" sz="quarter" idx="12"/>
          </p:nvPr>
        </p:nvSpPr>
        <p:spPr>
          <a:ln/>
        </p:spPr>
        <p:txBody>
          <a:bodyPr/>
          <a:lstStyle>
            <a:lvl1pPr>
              <a:defRPr/>
            </a:lvl1pPr>
          </a:lstStyle>
          <a:p>
            <a:fld id="{93B01632-03F6-4C38-8BC8-29AD3C444F93}" type="slidenum">
              <a:rPr lang="tr-TR"/>
              <a:pPr/>
              <a:t>‹#›</a:t>
            </a:fld>
            <a:endParaRPr lang="tr-T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Rectangle 11"/>
          <p:cNvSpPr>
            <a:spLocks noGrp="1" noChangeArrowheads="1"/>
          </p:cNvSpPr>
          <p:nvPr>
            <p:ph type="dt" sz="half" idx="10"/>
          </p:nvPr>
        </p:nvSpPr>
        <p:spPr>
          <a:ln/>
        </p:spPr>
        <p:txBody>
          <a:bodyPr/>
          <a:lstStyle>
            <a:lvl1pPr>
              <a:defRPr/>
            </a:lvl1pPr>
          </a:lstStyle>
          <a:p>
            <a:endParaRPr lang="tr-TR"/>
          </a:p>
        </p:txBody>
      </p:sp>
      <p:sp>
        <p:nvSpPr>
          <p:cNvPr id="5" name="Rectangle 12"/>
          <p:cNvSpPr>
            <a:spLocks noGrp="1" noChangeArrowheads="1"/>
          </p:cNvSpPr>
          <p:nvPr>
            <p:ph type="ftr" sz="quarter" idx="11"/>
          </p:nvPr>
        </p:nvSpPr>
        <p:spPr>
          <a:ln/>
        </p:spPr>
        <p:txBody>
          <a:bodyPr/>
          <a:lstStyle>
            <a:lvl1pPr>
              <a:defRPr/>
            </a:lvl1pPr>
          </a:lstStyle>
          <a:p>
            <a:endParaRPr lang="tr-TR"/>
          </a:p>
        </p:txBody>
      </p:sp>
      <p:sp>
        <p:nvSpPr>
          <p:cNvPr id="6" name="Rectangle 13"/>
          <p:cNvSpPr>
            <a:spLocks noGrp="1" noChangeArrowheads="1"/>
          </p:cNvSpPr>
          <p:nvPr>
            <p:ph type="sldNum" sz="quarter" idx="12"/>
          </p:nvPr>
        </p:nvSpPr>
        <p:spPr>
          <a:ln/>
        </p:spPr>
        <p:txBody>
          <a:bodyPr/>
          <a:lstStyle>
            <a:lvl1pPr>
              <a:defRPr/>
            </a:lvl1pPr>
          </a:lstStyle>
          <a:p>
            <a:fld id="{D686A6D3-DA9E-4896-88FB-6B9294EBA6B9}" type="slidenum">
              <a:rPr lang="tr-TR"/>
              <a:pPr/>
              <a:t>‹#›</a:t>
            </a:fld>
            <a:endParaRPr lang="tr-T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11"/>
          <p:cNvSpPr>
            <a:spLocks noGrp="1" noChangeArrowheads="1"/>
          </p:cNvSpPr>
          <p:nvPr>
            <p:ph type="dt" sz="half" idx="10"/>
          </p:nvPr>
        </p:nvSpPr>
        <p:spPr>
          <a:ln/>
        </p:spPr>
        <p:txBody>
          <a:bodyPr/>
          <a:lstStyle>
            <a:lvl1pPr>
              <a:defRPr/>
            </a:lvl1pPr>
          </a:lstStyle>
          <a:p>
            <a:endParaRPr lang="tr-TR"/>
          </a:p>
        </p:txBody>
      </p:sp>
      <p:sp>
        <p:nvSpPr>
          <p:cNvPr id="6" name="Rectangle 12"/>
          <p:cNvSpPr>
            <a:spLocks noGrp="1" noChangeArrowheads="1"/>
          </p:cNvSpPr>
          <p:nvPr>
            <p:ph type="ftr" sz="quarter" idx="11"/>
          </p:nvPr>
        </p:nvSpPr>
        <p:spPr>
          <a:ln/>
        </p:spPr>
        <p:txBody>
          <a:bodyPr/>
          <a:lstStyle>
            <a:lvl1pPr>
              <a:defRPr/>
            </a:lvl1pPr>
          </a:lstStyle>
          <a:p>
            <a:endParaRPr lang="tr-TR"/>
          </a:p>
        </p:txBody>
      </p:sp>
      <p:sp>
        <p:nvSpPr>
          <p:cNvPr id="7" name="Rectangle 13"/>
          <p:cNvSpPr>
            <a:spLocks noGrp="1" noChangeArrowheads="1"/>
          </p:cNvSpPr>
          <p:nvPr>
            <p:ph type="sldNum" sz="quarter" idx="12"/>
          </p:nvPr>
        </p:nvSpPr>
        <p:spPr>
          <a:ln/>
        </p:spPr>
        <p:txBody>
          <a:bodyPr/>
          <a:lstStyle>
            <a:lvl1pPr>
              <a:defRPr/>
            </a:lvl1pPr>
          </a:lstStyle>
          <a:p>
            <a:fld id="{F7003D71-41F5-4A20-B6CE-55F7045B091D}" type="slidenum">
              <a:rPr lang="tr-TR"/>
              <a:pPr/>
              <a:t>‹#›</a:t>
            </a:fld>
            <a:endParaRPr lang="tr-T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11"/>
          <p:cNvSpPr>
            <a:spLocks noGrp="1" noChangeArrowheads="1"/>
          </p:cNvSpPr>
          <p:nvPr>
            <p:ph type="dt" sz="half" idx="10"/>
          </p:nvPr>
        </p:nvSpPr>
        <p:spPr>
          <a:ln/>
        </p:spPr>
        <p:txBody>
          <a:bodyPr/>
          <a:lstStyle>
            <a:lvl1pPr>
              <a:defRPr/>
            </a:lvl1pPr>
          </a:lstStyle>
          <a:p>
            <a:endParaRPr lang="tr-TR"/>
          </a:p>
        </p:txBody>
      </p:sp>
      <p:sp>
        <p:nvSpPr>
          <p:cNvPr id="8" name="Rectangle 12"/>
          <p:cNvSpPr>
            <a:spLocks noGrp="1" noChangeArrowheads="1"/>
          </p:cNvSpPr>
          <p:nvPr>
            <p:ph type="ftr" sz="quarter" idx="11"/>
          </p:nvPr>
        </p:nvSpPr>
        <p:spPr>
          <a:ln/>
        </p:spPr>
        <p:txBody>
          <a:bodyPr/>
          <a:lstStyle>
            <a:lvl1pPr>
              <a:defRPr/>
            </a:lvl1pPr>
          </a:lstStyle>
          <a:p>
            <a:endParaRPr lang="tr-TR"/>
          </a:p>
        </p:txBody>
      </p:sp>
      <p:sp>
        <p:nvSpPr>
          <p:cNvPr id="9" name="Rectangle 13"/>
          <p:cNvSpPr>
            <a:spLocks noGrp="1" noChangeArrowheads="1"/>
          </p:cNvSpPr>
          <p:nvPr>
            <p:ph type="sldNum" sz="quarter" idx="12"/>
          </p:nvPr>
        </p:nvSpPr>
        <p:spPr>
          <a:ln/>
        </p:spPr>
        <p:txBody>
          <a:bodyPr/>
          <a:lstStyle>
            <a:lvl1pPr>
              <a:defRPr/>
            </a:lvl1pPr>
          </a:lstStyle>
          <a:p>
            <a:fld id="{6325D51F-ADF8-464D-B700-46327CAA101E}" type="slidenum">
              <a:rPr lang="tr-T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
          <p:cNvSpPr>
            <a:spLocks noGrp="1" noChangeArrowheads="1"/>
          </p:cNvSpPr>
          <p:nvPr>
            <p:ph type="dt" sz="half" idx="10"/>
          </p:nvPr>
        </p:nvSpPr>
        <p:spPr>
          <a:ln/>
        </p:spPr>
        <p:txBody>
          <a:bodyPr/>
          <a:lstStyle>
            <a:lvl1pPr>
              <a:defRPr/>
            </a:lvl1pPr>
          </a:lstStyle>
          <a:p>
            <a:endParaRPr lang="tr-TR"/>
          </a:p>
        </p:txBody>
      </p:sp>
      <p:sp>
        <p:nvSpPr>
          <p:cNvPr id="6" name="Rectangle 5"/>
          <p:cNvSpPr>
            <a:spLocks noGrp="1" noChangeArrowheads="1"/>
          </p:cNvSpPr>
          <p:nvPr>
            <p:ph type="ftr" sz="quarter" idx="11"/>
          </p:nvPr>
        </p:nvSpPr>
        <p:spPr>
          <a:ln/>
        </p:spPr>
        <p:txBody>
          <a:bodyPr/>
          <a:lstStyle>
            <a:lvl1pPr>
              <a:defRPr/>
            </a:lvl1pPr>
          </a:lstStyle>
          <a:p>
            <a:endParaRPr lang="tr-TR"/>
          </a:p>
        </p:txBody>
      </p:sp>
      <p:sp>
        <p:nvSpPr>
          <p:cNvPr id="7" name="Rectangle 6"/>
          <p:cNvSpPr>
            <a:spLocks noGrp="1" noChangeArrowheads="1"/>
          </p:cNvSpPr>
          <p:nvPr>
            <p:ph type="sldNum" sz="quarter" idx="12"/>
          </p:nvPr>
        </p:nvSpPr>
        <p:spPr>
          <a:ln/>
        </p:spPr>
        <p:txBody>
          <a:bodyPr/>
          <a:lstStyle>
            <a:lvl1pPr>
              <a:defRPr/>
            </a:lvl1pPr>
          </a:lstStyle>
          <a:p>
            <a:fld id="{0E88A7A9-2865-4C63-B5EA-466D38370519}" type="slidenum">
              <a:rPr lang="tr-TR"/>
              <a:pPr/>
              <a:t>‹#›</a:t>
            </a:fld>
            <a:endParaRPr lang="tr-T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Rectangle 11"/>
          <p:cNvSpPr>
            <a:spLocks noGrp="1" noChangeArrowheads="1"/>
          </p:cNvSpPr>
          <p:nvPr>
            <p:ph type="dt" sz="half" idx="10"/>
          </p:nvPr>
        </p:nvSpPr>
        <p:spPr>
          <a:ln/>
        </p:spPr>
        <p:txBody>
          <a:bodyPr/>
          <a:lstStyle>
            <a:lvl1pPr>
              <a:defRPr/>
            </a:lvl1pPr>
          </a:lstStyle>
          <a:p>
            <a:endParaRPr lang="tr-TR"/>
          </a:p>
        </p:txBody>
      </p:sp>
      <p:sp>
        <p:nvSpPr>
          <p:cNvPr id="4" name="Rectangle 12"/>
          <p:cNvSpPr>
            <a:spLocks noGrp="1" noChangeArrowheads="1"/>
          </p:cNvSpPr>
          <p:nvPr>
            <p:ph type="ftr" sz="quarter" idx="11"/>
          </p:nvPr>
        </p:nvSpPr>
        <p:spPr>
          <a:ln/>
        </p:spPr>
        <p:txBody>
          <a:bodyPr/>
          <a:lstStyle>
            <a:lvl1pPr>
              <a:defRPr/>
            </a:lvl1pPr>
          </a:lstStyle>
          <a:p>
            <a:endParaRPr lang="tr-TR"/>
          </a:p>
        </p:txBody>
      </p:sp>
      <p:sp>
        <p:nvSpPr>
          <p:cNvPr id="5" name="Rectangle 13"/>
          <p:cNvSpPr>
            <a:spLocks noGrp="1" noChangeArrowheads="1"/>
          </p:cNvSpPr>
          <p:nvPr>
            <p:ph type="sldNum" sz="quarter" idx="12"/>
          </p:nvPr>
        </p:nvSpPr>
        <p:spPr>
          <a:ln/>
        </p:spPr>
        <p:txBody>
          <a:bodyPr/>
          <a:lstStyle>
            <a:lvl1pPr>
              <a:defRPr/>
            </a:lvl1pPr>
          </a:lstStyle>
          <a:p>
            <a:fld id="{477912CF-80D8-4954-BBB7-7E56B0F241DA}" type="slidenum">
              <a:rPr lang="tr-TR"/>
              <a:pPr/>
              <a:t>‹#›</a:t>
            </a:fld>
            <a:endParaRPr lang="tr-T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endParaRPr lang="tr-TR"/>
          </a:p>
        </p:txBody>
      </p:sp>
      <p:sp>
        <p:nvSpPr>
          <p:cNvPr id="3" name="Rectangle 12"/>
          <p:cNvSpPr>
            <a:spLocks noGrp="1" noChangeArrowheads="1"/>
          </p:cNvSpPr>
          <p:nvPr>
            <p:ph type="ftr" sz="quarter" idx="11"/>
          </p:nvPr>
        </p:nvSpPr>
        <p:spPr>
          <a:ln/>
        </p:spPr>
        <p:txBody>
          <a:bodyPr/>
          <a:lstStyle>
            <a:lvl1pPr>
              <a:defRPr/>
            </a:lvl1pPr>
          </a:lstStyle>
          <a:p>
            <a:endParaRPr lang="tr-TR"/>
          </a:p>
        </p:txBody>
      </p:sp>
      <p:sp>
        <p:nvSpPr>
          <p:cNvPr id="4" name="Rectangle 13"/>
          <p:cNvSpPr>
            <a:spLocks noGrp="1" noChangeArrowheads="1"/>
          </p:cNvSpPr>
          <p:nvPr>
            <p:ph type="sldNum" sz="quarter" idx="12"/>
          </p:nvPr>
        </p:nvSpPr>
        <p:spPr>
          <a:ln/>
        </p:spPr>
        <p:txBody>
          <a:bodyPr/>
          <a:lstStyle>
            <a:lvl1pPr>
              <a:defRPr/>
            </a:lvl1pPr>
          </a:lstStyle>
          <a:p>
            <a:fld id="{0538ACDE-55C9-45AE-B580-B09D899A9977}" type="slidenum">
              <a:rPr lang="tr-TR"/>
              <a:pPr/>
              <a:t>‹#›</a:t>
            </a:fld>
            <a:endParaRPr lang="tr-T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11"/>
          <p:cNvSpPr>
            <a:spLocks noGrp="1" noChangeArrowheads="1"/>
          </p:cNvSpPr>
          <p:nvPr>
            <p:ph type="dt" sz="half" idx="10"/>
          </p:nvPr>
        </p:nvSpPr>
        <p:spPr>
          <a:ln/>
        </p:spPr>
        <p:txBody>
          <a:bodyPr/>
          <a:lstStyle>
            <a:lvl1pPr>
              <a:defRPr/>
            </a:lvl1pPr>
          </a:lstStyle>
          <a:p>
            <a:endParaRPr lang="tr-TR"/>
          </a:p>
        </p:txBody>
      </p:sp>
      <p:sp>
        <p:nvSpPr>
          <p:cNvPr id="6" name="Rectangle 12"/>
          <p:cNvSpPr>
            <a:spLocks noGrp="1" noChangeArrowheads="1"/>
          </p:cNvSpPr>
          <p:nvPr>
            <p:ph type="ftr" sz="quarter" idx="11"/>
          </p:nvPr>
        </p:nvSpPr>
        <p:spPr>
          <a:ln/>
        </p:spPr>
        <p:txBody>
          <a:bodyPr/>
          <a:lstStyle>
            <a:lvl1pPr>
              <a:defRPr/>
            </a:lvl1pPr>
          </a:lstStyle>
          <a:p>
            <a:endParaRPr lang="tr-TR"/>
          </a:p>
        </p:txBody>
      </p:sp>
      <p:sp>
        <p:nvSpPr>
          <p:cNvPr id="7" name="Rectangle 13"/>
          <p:cNvSpPr>
            <a:spLocks noGrp="1" noChangeArrowheads="1"/>
          </p:cNvSpPr>
          <p:nvPr>
            <p:ph type="sldNum" sz="quarter" idx="12"/>
          </p:nvPr>
        </p:nvSpPr>
        <p:spPr>
          <a:ln/>
        </p:spPr>
        <p:txBody>
          <a:bodyPr/>
          <a:lstStyle>
            <a:lvl1pPr>
              <a:defRPr/>
            </a:lvl1pPr>
          </a:lstStyle>
          <a:p>
            <a:fld id="{549FBA6B-A6C0-4A00-8FF0-79C0FFE45D68}" type="slidenum">
              <a:rPr lang="tr-TR"/>
              <a:pPr/>
              <a:t>‹#›</a:t>
            </a:fld>
            <a:endParaRPr lang="tr-T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11"/>
          <p:cNvSpPr>
            <a:spLocks noGrp="1" noChangeArrowheads="1"/>
          </p:cNvSpPr>
          <p:nvPr>
            <p:ph type="dt" sz="half" idx="10"/>
          </p:nvPr>
        </p:nvSpPr>
        <p:spPr>
          <a:ln/>
        </p:spPr>
        <p:txBody>
          <a:bodyPr/>
          <a:lstStyle>
            <a:lvl1pPr>
              <a:defRPr/>
            </a:lvl1pPr>
          </a:lstStyle>
          <a:p>
            <a:endParaRPr lang="tr-TR"/>
          </a:p>
        </p:txBody>
      </p:sp>
      <p:sp>
        <p:nvSpPr>
          <p:cNvPr id="6" name="Rectangle 12"/>
          <p:cNvSpPr>
            <a:spLocks noGrp="1" noChangeArrowheads="1"/>
          </p:cNvSpPr>
          <p:nvPr>
            <p:ph type="ftr" sz="quarter" idx="11"/>
          </p:nvPr>
        </p:nvSpPr>
        <p:spPr>
          <a:ln/>
        </p:spPr>
        <p:txBody>
          <a:bodyPr/>
          <a:lstStyle>
            <a:lvl1pPr>
              <a:defRPr/>
            </a:lvl1pPr>
          </a:lstStyle>
          <a:p>
            <a:endParaRPr lang="tr-TR"/>
          </a:p>
        </p:txBody>
      </p:sp>
      <p:sp>
        <p:nvSpPr>
          <p:cNvPr id="7" name="Rectangle 13"/>
          <p:cNvSpPr>
            <a:spLocks noGrp="1" noChangeArrowheads="1"/>
          </p:cNvSpPr>
          <p:nvPr>
            <p:ph type="sldNum" sz="quarter" idx="12"/>
          </p:nvPr>
        </p:nvSpPr>
        <p:spPr>
          <a:ln/>
        </p:spPr>
        <p:txBody>
          <a:bodyPr/>
          <a:lstStyle>
            <a:lvl1pPr>
              <a:defRPr/>
            </a:lvl1pPr>
          </a:lstStyle>
          <a:p>
            <a:fld id="{9E0ECF19-8212-48CD-899D-1E1523329D1B}" type="slidenum">
              <a:rPr lang="tr-TR"/>
              <a:pPr/>
              <a:t>‹#›</a:t>
            </a:fld>
            <a:endParaRPr lang="tr-T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11"/>
          <p:cNvSpPr>
            <a:spLocks noGrp="1" noChangeArrowheads="1"/>
          </p:cNvSpPr>
          <p:nvPr>
            <p:ph type="dt" sz="half" idx="10"/>
          </p:nvPr>
        </p:nvSpPr>
        <p:spPr>
          <a:ln/>
        </p:spPr>
        <p:txBody>
          <a:bodyPr/>
          <a:lstStyle>
            <a:lvl1pPr>
              <a:defRPr/>
            </a:lvl1pPr>
          </a:lstStyle>
          <a:p>
            <a:endParaRPr lang="tr-TR"/>
          </a:p>
        </p:txBody>
      </p:sp>
      <p:sp>
        <p:nvSpPr>
          <p:cNvPr id="5" name="Rectangle 12"/>
          <p:cNvSpPr>
            <a:spLocks noGrp="1" noChangeArrowheads="1"/>
          </p:cNvSpPr>
          <p:nvPr>
            <p:ph type="ftr" sz="quarter" idx="11"/>
          </p:nvPr>
        </p:nvSpPr>
        <p:spPr>
          <a:ln/>
        </p:spPr>
        <p:txBody>
          <a:bodyPr/>
          <a:lstStyle>
            <a:lvl1pPr>
              <a:defRPr/>
            </a:lvl1pPr>
          </a:lstStyle>
          <a:p>
            <a:endParaRPr lang="tr-TR"/>
          </a:p>
        </p:txBody>
      </p:sp>
      <p:sp>
        <p:nvSpPr>
          <p:cNvPr id="6" name="Rectangle 13"/>
          <p:cNvSpPr>
            <a:spLocks noGrp="1" noChangeArrowheads="1"/>
          </p:cNvSpPr>
          <p:nvPr>
            <p:ph type="sldNum" sz="quarter" idx="12"/>
          </p:nvPr>
        </p:nvSpPr>
        <p:spPr>
          <a:ln/>
        </p:spPr>
        <p:txBody>
          <a:bodyPr/>
          <a:lstStyle>
            <a:lvl1pPr>
              <a:defRPr/>
            </a:lvl1pPr>
          </a:lstStyle>
          <a:p>
            <a:fld id="{2EF34B1C-9824-4A04-8E34-7F6DAA3CA90E}" type="slidenum">
              <a:rPr lang="tr-TR"/>
              <a:pPr/>
              <a:t>‹#›</a:t>
            </a:fld>
            <a:endParaRPr lang="tr-T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7004050" y="214313"/>
            <a:ext cx="1951038" cy="5918200"/>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1150938" y="214313"/>
            <a:ext cx="5700712" cy="591820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11"/>
          <p:cNvSpPr>
            <a:spLocks noGrp="1" noChangeArrowheads="1"/>
          </p:cNvSpPr>
          <p:nvPr>
            <p:ph type="dt" sz="half" idx="10"/>
          </p:nvPr>
        </p:nvSpPr>
        <p:spPr>
          <a:ln/>
        </p:spPr>
        <p:txBody>
          <a:bodyPr/>
          <a:lstStyle>
            <a:lvl1pPr>
              <a:defRPr/>
            </a:lvl1pPr>
          </a:lstStyle>
          <a:p>
            <a:endParaRPr lang="tr-TR"/>
          </a:p>
        </p:txBody>
      </p:sp>
      <p:sp>
        <p:nvSpPr>
          <p:cNvPr id="5" name="Rectangle 12"/>
          <p:cNvSpPr>
            <a:spLocks noGrp="1" noChangeArrowheads="1"/>
          </p:cNvSpPr>
          <p:nvPr>
            <p:ph type="ftr" sz="quarter" idx="11"/>
          </p:nvPr>
        </p:nvSpPr>
        <p:spPr>
          <a:ln/>
        </p:spPr>
        <p:txBody>
          <a:bodyPr/>
          <a:lstStyle>
            <a:lvl1pPr>
              <a:defRPr/>
            </a:lvl1pPr>
          </a:lstStyle>
          <a:p>
            <a:endParaRPr lang="tr-TR"/>
          </a:p>
        </p:txBody>
      </p:sp>
      <p:sp>
        <p:nvSpPr>
          <p:cNvPr id="6" name="Rectangle 13"/>
          <p:cNvSpPr>
            <a:spLocks noGrp="1" noChangeArrowheads="1"/>
          </p:cNvSpPr>
          <p:nvPr>
            <p:ph type="sldNum" sz="quarter" idx="12"/>
          </p:nvPr>
        </p:nvSpPr>
        <p:spPr>
          <a:ln/>
        </p:spPr>
        <p:txBody>
          <a:bodyPr/>
          <a:lstStyle>
            <a:lvl1pPr>
              <a:defRPr/>
            </a:lvl1pPr>
          </a:lstStyle>
          <a:p>
            <a:fld id="{0928DC1B-0591-4897-BA3A-1AF8B504D250}" type="slidenum">
              <a:rPr lang="tr-TR"/>
              <a:pPr/>
              <a:t>‹#›</a:t>
            </a:fld>
            <a:endParaRPr lang="tr-T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Rectangle 4"/>
          <p:cNvSpPr>
            <a:spLocks noGrp="1" noChangeArrowheads="1"/>
          </p:cNvSpPr>
          <p:nvPr>
            <p:ph type="dt" sz="half" idx="10"/>
          </p:nvPr>
        </p:nvSpPr>
        <p:spPr>
          <a:ln/>
        </p:spPr>
        <p:txBody>
          <a:bodyPr/>
          <a:lstStyle>
            <a:lvl1pPr>
              <a:defRPr/>
            </a:lvl1pPr>
          </a:lstStyle>
          <a:p>
            <a:endParaRPr lang="tr-TR"/>
          </a:p>
        </p:txBody>
      </p:sp>
      <p:sp>
        <p:nvSpPr>
          <p:cNvPr id="5" name="Rectangle 5"/>
          <p:cNvSpPr>
            <a:spLocks noGrp="1" noChangeArrowheads="1"/>
          </p:cNvSpPr>
          <p:nvPr>
            <p:ph type="ftr" sz="quarter" idx="11"/>
          </p:nvPr>
        </p:nvSpPr>
        <p:spPr>
          <a:ln/>
        </p:spPr>
        <p:txBody>
          <a:bodyPr/>
          <a:lstStyle>
            <a:lvl1pPr>
              <a:defRPr/>
            </a:lvl1pPr>
          </a:lstStyle>
          <a:p>
            <a:endParaRPr lang="tr-TR"/>
          </a:p>
        </p:txBody>
      </p:sp>
      <p:sp>
        <p:nvSpPr>
          <p:cNvPr id="6" name="Rectangle 6"/>
          <p:cNvSpPr>
            <a:spLocks noGrp="1" noChangeArrowheads="1"/>
          </p:cNvSpPr>
          <p:nvPr>
            <p:ph type="sldNum" sz="quarter" idx="12"/>
          </p:nvPr>
        </p:nvSpPr>
        <p:spPr>
          <a:ln/>
        </p:spPr>
        <p:txBody>
          <a:bodyPr/>
          <a:lstStyle>
            <a:lvl1pPr>
              <a:defRPr/>
            </a:lvl1pPr>
          </a:lstStyle>
          <a:p>
            <a:fld id="{B9A5B740-F1BB-495C-AD57-DF665C87A2B1}" type="slidenum">
              <a:rPr lang="tr-TR"/>
              <a:pPr/>
              <a:t>‹#›</a:t>
            </a:fld>
            <a:endParaRPr lang="tr-TR"/>
          </a:p>
        </p:txBody>
      </p:sp>
    </p:spTree>
  </p:cSld>
  <p:clrMapOvr>
    <a:masterClrMapping/>
  </p:clrMapOvr>
  <p:transition spd="med">
    <p:zo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endParaRPr lang="tr-TR"/>
          </a:p>
        </p:txBody>
      </p:sp>
      <p:sp>
        <p:nvSpPr>
          <p:cNvPr id="5" name="Rectangle 5"/>
          <p:cNvSpPr>
            <a:spLocks noGrp="1" noChangeArrowheads="1"/>
          </p:cNvSpPr>
          <p:nvPr>
            <p:ph type="ftr" sz="quarter" idx="11"/>
          </p:nvPr>
        </p:nvSpPr>
        <p:spPr>
          <a:ln/>
        </p:spPr>
        <p:txBody>
          <a:bodyPr/>
          <a:lstStyle>
            <a:lvl1pPr>
              <a:defRPr/>
            </a:lvl1pPr>
          </a:lstStyle>
          <a:p>
            <a:endParaRPr lang="tr-TR"/>
          </a:p>
        </p:txBody>
      </p:sp>
      <p:sp>
        <p:nvSpPr>
          <p:cNvPr id="6" name="Rectangle 6"/>
          <p:cNvSpPr>
            <a:spLocks noGrp="1" noChangeArrowheads="1"/>
          </p:cNvSpPr>
          <p:nvPr>
            <p:ph type="sldNum" sz="quarter" idx="12"/>
          </p:nvPr>
        </p:nvSpPr>
        <p:spPr>
          <a:ln/>
        </p:spPr>
        <p:txBody>
          <a:bodyPr/>
          <a:lstStyle>
            <a:lvl1pPr>
              <a:defRPr/>
            </a:lvl1pPr>
          </a:lstStyle>
          <a:p>
            <a:fld id="{DCA6C014-5A1E-4527-BCC3-CC4D6D2B1B81}" type="slidenum">
              <a:rPr lang="tr-TR"/>
              <a:pPr/>
              <a:t>‹#›</a:t>
            </a:fld>
            <a:endParaRPr lang="tr-TR"/>
          </a:p>
        </p:txBody>
      </p:sp>
    </p:spTree>
  </p:cSld>
  <p:clrMapOvr>
    <a:masterClrMapping/>
  </p:clrMapOvr>
  <p:transition spd="med">
    <p:zo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Rectangle 4"/>
          <p:cNvSpPr>
            <a:spLocks noGrp="1" noChangeArrowheads="1"/>
          </p:cNvSpPr>
          <p:nvPr>
            <p:ph type="dt" sz="half" idx="10"/>
          </p:nvPr>
        </p:nvSpPr>
        <p:spPr>
          <a:ln/>
        </p:spPr>
        <p:txBody>
          <a:bodyPr/>
          <a:lstStyle>
            <a:lvl1pPr>
              <a:defRPr/>
            </a:lvl1pPr>
          </a:lstStyle>
          <a:p>
            <a:endParaRPr lang="tr-TR"/>
          </a:p>
        </p:txBody>
      </p:sp>
      <p:sp>
        <p:nvSpPr>
          <p:cNvPr id="5" name="Rectangle 5"/>
          <p:cNvSpPr>
            <a:spLocks noGrp="1" noChangeArrowheads="1"/>
          </p:cNvSpPr>
          <p:nvPr>
            <p:ph type="ftr" sz="quarter" idx="11"/>
          </p:nvPr>
        </p:nvSpPr>
        <p:spPr>
          <a:ln/>
        </p:spPr>
        <p:txBody>
          <a:bodyPr/>
          <a:lstStyle>
            <a:lvl1pPr>
              <a:defRPr/>
            </a:lvl1pPr>
          </a:lstStyle>
          <a:p>
            <a:endParaRPr lang="tr-TR"/>
          </a:p>
        </p:txBody>
      </p:sp>
      <p:sp>
        <p:nvSpPr>
          <p:cNvPr id="6" name="Rectangle 6"/>
          <p:cNvSpPr>
            <a:spLocks noGrp="1" noChangeArrowheads="1"/>
          </p:cNvSpPr>
          <p:nvPr>
            <p:ph type="sldNum" sz="quarter" idx="12"/>
          </p:nvPr>
        </p:nvSpPr>
        <p:spPr>
          <a:ln/>
        </p:spPr>
        <p:txBody>
          <a:bodyPr/>
          <a:lstStyle>
            <a:lvl1pPr>
              <a:defRPr/>
            </a:lvl1pPr>
          </a:lstStyle>
          <a:p>
            <a:fld id="{D3DCA6F4-3DE3-40AF-BF56-AF1353460C2D}" type="slidenum">
              <a:rPr lang="tr-TR"/>
              <a:pPr/>
              <a:t>‹#›</a:t>
            </a:fld>
            <a:endParaRPr lang="tr-TR"/>
          </a:p>
        </p:txBody>
      </p:sp>
    </p:spTree>
  </p:cSld>
  <p:clrMapOvr>
    <a:masterClrMapping/>
  </p:clrMapOvr>
  <p:transition spd="med">
    <p:zo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
          <p:cNvSpPr>
            <a:spLocks noGrp="1" noChangeArrowheads="1"/>
          </p:cNvSpPr>
          <p:nvPr>
            <p:ph type="dt" sz="half" idx="10"/>
          </p:nvPr>
        </p:nvSpPr>
        <p:spPr>
          <a:ln/>
        </p:spPr>
        <p:txBody>
          <a:bodyPr/>
          <a:lstStyle>
            <a:lvl1pPr>
              <a:defRPr/>
            </a:lvl1pPr>
          </a:lstStyle>
          <a:p>
            <a:endParaRPr lang="tr-TR"/>
          </a:p>
        </p:txBody>
      </p:sp>
      <p:sp>
        <p:nvSpPr>
          <p:cNvPr id="6" name="Rectangle 5"/>
          <p:cNvSpPr>
            <a:spLocks noGrp="1" noChangeArrowheads="1"/>
          </p:cNvSpPr>
          <p:nvPr>
            <p:ph type="ftr" sz="quarter" idx="11"/>
          </p:nvPr>
        </p:nvSpPr>
        <p:spPr>
          <a:ln/>
        </p:spPr>
        <p:txBody>
          <a:bodyPr/>
          <a:lstStyle>
            <a:lvl1pPr>
              <a:defRPr/>
            </a:lvl1pPr>
          </a:lstStyle>
          <a:p>
            <a:endParaRPr lang="tr-TR"/>
          </a:p>
        </p:txBody>
      </p:sp>
      <p:sp>
        <p:nvSpPr>
          <p:cNvPr id="7" name="Rectangle 6"/>
          <p:cNvSpPr>
            <a:spLocks noGrp="1" noChangeArrowheads="1"/>
          </p:cNvSpPr>
          <p:nvPr>
            <p:ph type="sldNum" sz="quarter" idx="12"/>
          </p:nvPr>
        </p:nvSpPr>
        <p:spPr>
          <a:ln/>
        </p:spPr>
        <p:txBody>
          <a:bodyPr/>
          <a:lstStyle>
            <a:lvl1pPr>
              <a:defRPr/>
            </a:lvl1pPr>
          </a:lstStyle>
          <a:p>
            <a:fld id="{18C59BB7-0D62-4FB8-8C99-3A54DF059A1B}" type="slidenum">
              <a:rPr lang="tr-TR"/>
              <a:pPr/>
              <a:t>‹#›</a:t>
            </a:fld>
            <a:endParaRPr lang="tr-TR"/>
          </a:p>
        </p:txBody>
      </p:sp>
    </p:spTree>
  </p:cSld>
  <p:clrMapOvr>
    <a:masterClrMapping/>
  </p:clrMapOvr>
  <p:transition spd="med">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4"/>
          <p:cNvSpPr>
            <a:spLocks noGrp="1" noChangeArrowheads="1"/>
          </p:cNvSpPr>
          <p:nvPr>
            <p:ph type="dt" sz="half" idx="10"/>
          </p:nvPr>
        </p:nvSpPr>
        <p:spPr>
          <a:ln/>
        </p:spPr>
        <p:txBody>
          <a:bodyPr/>
          <a:lstStyle>
            <a:lvl1pPr>
              <a:defRPr/>
            </a:lvl1pPr>
          </a:lstStyle>
          <a:p>
            <a:endParaRPr lang="tr-TR"/>
          </a:p>
        </p:txBody>
      </p:sp>
      <p:sp>
        <p:nvSpPr>
          <p:cNvPr id="8" name="Rectangle 5"/>
          <p:cNvSpPr>
            <a:spLocks noGrp="1" noChangeArrowheads="1"/>
          </p:cNvSpPr>
          <p:nvPr>
            <p:ph type="ftr" sz="quarter" idx="11"/>
          </p:nvPr>
        </p:nvSpPr>
        <p:spPr>
          <a:ln/>
        </p:spPr>
        <p:txBody>
          <a:bodyPr/>
          <a:lstStyle>
            <a:lvl1pPr>
              <a:defRPr/>
            </a:lvl1pPr>
          </a:lstStyle>
          <a:p>
            <a:endParaRPr lang="tr-TR"/>
          </a:p>
        </p:txBody>
      </p:sp>
      <p:sp>
        <p:nvSpPr>
          <p:cNvPr id="9" name="Rectangle 6"/>
          <p:cNvSpPr>
            <a:spLocks noGrp="1" noChangeArrowheads="1"/>
          </p:cNvSpPr>
          <p:nvPr>
            <p:ph type="sldNum" sz="quarter" idx="12"/>
          </p:nvPr>
        </p:nvSpPr>
        <p:spPr>
          <a:ln/>
        </p:spPr>
        <p:txBody>
          <a:bodyPr/>
          <a:lstStyle>
            <a:lvl1pPr>
              <a:defRPr/>
            </a:lvl1pPr>
          </a:lstStyle>
          <a:p>
            <a:fld id="{7336CA16-D4A5-46A4-A66C-460FC883C8BC}" type="slidenum">
              <a:rPr lang="tr-TR"/>
              <a:pPr/>
              <a:t>‹#›</a:t>
            </a:fld>
            <a:endParaRPr lang="tr-T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4"/>
          <p:cNvSpPr>
            <a:spLocks noGrp="1" noChangeArrowheads="1"/>
          </p:cNvSpPr>
          <p:nvPr>
            <p:ph type="dt" sz="half" idx="10"/>
          </p:nvPr>
        </p:nvSpPr>
        <p:spPr>
          <a:ln/>
        </p:spPr>
        <p:txBody>
          <a:bodyPr/>
          <a:lstStyle>
            <a:lvl1pPr>
              <a:defRPr/>
            </a:lvl1pPr>
          </a:lstStyle>
          <a:p>
            <a:endParaRPr lang="tr-TR"/>
          </a:p>
        </p:txBody>
      </p:sp>
      <p:sp>
        <p:nvSpPr>
          <p:cNvPr id="8" name="Rectangle 5"/>
          <p:cNvSpPr>
            <a:spLocks noGrp="1" noChangeArrowheads="1"/>
          </p:cNvSpPr>
          <p:nvPr>
            <p:ph type="ftr" sz="quarter" idx="11"/>
          </p:nvPr>
        </p:nvSpPr>
        <p:spPr>
          <a:ln/>
        </p:spPr>
        <p:txBody>
          <a:bodyPr/>
          <a:lstStyle>
            <a:lvl1pPr>
              <a:defRPr/>
            </a:lvl1pPr>
          </a:lstStyle>
          <a:p>
            <a:endParaRPr lang="tr-TR"/>
          </a:p>
        </p:txBody>
      </p:sp>
      <p:sp>
        <p:nvSpPr>
          <p:cNvPr id="9" name="Rectangle 6"/>
          <p:cNvSpPr>
            <a:spLocks noGrp="1" noChangeArrowheads="1"/>
          </p:cNvSpPr>
          <p:nvPr>
            <p:ph type="sldNum" sz="quarter" idx="12"/>
          </p:nvPr>
        </p:nvSpPr>
        <p:spPr>
          <a:ln/>
        </p:spPr>
        <p:txBody>
          <a:bodyPr/>
          <a:lstStyle>
            <a:lvl1pPr>
              <a:defRPr/>
            </a:lvl1pPr>
          </a:lstStyle>
          <a:p>
            <a:fld id="{455A2845-3E5B-45FE-A7DD-7141589432F6}" type="slidenum">
              <a:rPr lang="tr-TR"/>
              <a:pPr/>
              <a:t>‹#›</a:t>
            </a:fld>
            <a:endParaRPr lang="tr-TR"/>
          </a:p>
        </p:txBody>
      </p:sp>
    </p:spTree>
  </p:cSld>
  <p:clrMapOvr>
    <a:masterClrMapping/>
  </p:clrMapOvr>
  <p:transition spd="med">
    <p:zoom/>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Rectangle 4"/>
          <p:cNvSpPr>
            <a:spLocks noGrp="1" noChangeArrowheads="1"/>
          </p:cNvSpPr>
          <p:nvPr>
            <p:ph type="dt" sz="half" idx="10"/>
          </p:nvPr>
        </p:nvSpPr>
        <p:spPr>
          <a:ln/>
        </p:spPr>
        <p:txBody>
          <a:bodyPr/>
          <a:lstStyle>
            <a:lvl1pPr>
              <a:defRPr/>
            </a:lvl1pPr>
          </a:lstStyle>
          <a:p>
            <a:endParaRPr lang="tr-TR"/>
          </a:p>
        </p:txBody>
      </p:sp>
      <p:sp>
        <p:nvSpPr>
          <p:cNvPr id="4" name="Rectangle 5"/>
          <p:cNvSpPr>
            <a:spLocks noGrp="1" noChangeArrowheads="1"/>
          </p:cNvSpPr>
          <p:nvPr>
            <p:ph type="ftr" sz="quarter" idx="11"/>
          </p:nvPr>
        </p:nvSpPr>
        <p:spPr>
          <a:ln/>
        </p:spPr>
        <p:txBody>
          <a:bodyPr/>
          <a:lstStyle>
            <a:lvl1pPr>
              <a:defRPr/>
            </a:lvl1pPr>
          </a:lstStyle>
          <a:p>
            <a:endParaRPr lang="tr-TR"/>
          </a:p>
        </p:txBody>
      </p:sp>
      <p:sp>
        <p:nvSpPr>
          <p:cNvPr id="5" name="Rectangle 6"/>
          <p:cNvSpPr>
            <a:spLocks noGrp="1" noChangeArrowheads="1"/>
          </p:cNvSpPr>
          <p:nvPr>
            <p:ph type="sldNum" sz="quarter" idx="12"/>
          </p:nvPr>
        </p:nvSpPr>
        <p:spPr>
          <a:ln/>
        </p:spPr>
        <p:txBody>
          <a:bodyPr/>
          <a:lstStyle>
            <a:lvl1pPr>
              <a:defRPr/>
            </a:lvl1pPr>
          </a:lstStyle>
          <a:p>
            <a:fld id="{7FCF27AF-1C43-48D9-8B59-AF68D9E324B0}" type="slidenum">
              <a:rPr lang="tr-TR"/>
              <a:pPr/>
              <a:t>‹#›</a:t>
            </a:fld>
            <a:endParaRPr lang="tr-TR"/>
          </a:p>
        </p:txBody>
      </p:sp>
    </p:spTree>
  </p:cSld>
  <p:clrMapOvr>
    <a:masterClrMapping/>
  </p:clrMapOvr>
  <p:transition spd="med">
    <p:zoom/>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tr-TR"/>
          </a:p>
        </p:txBody>
      </p:sp>
      <p:sp>
        <p:nvSpPr>
          <p:cNvPr id="3" name="Rectangle 5"/>
          <p:cNvSpPr>
            <a:spLocks noGrp="1" noChangeArrowheads="1"/>
          </p:cNvSpPr>
          <p:nvPr>
            <p:ph type="ftr" sz="quarter" idx="11"/>
          </p:nvPr>
        </p:nvSpPr>
        <p:spPr>
          <a:ln/>
        </p:spPr>
        <p:txBody>
          <a:bodyPr/>
          <a:lstStyle>
            <a:lvl1pPr>
              <a:defRPr/>
            </a:lvl1pPr>
          </a:lstStyle>
          <a:p>
            <a:endParaRPr lang="tr-TR"/>
          </a:p>
        </p:txBody>
      </p:sp>
      <p:sp>
        <p:nvSpPr>
          <p:cNvPr id="4" name="Rectangle 6"/>
          <p:cNvSpPr>
            <a:spLocks noGrp="1" noChangeArrowheads="1"/>
          </p:cNvSpPr>
          <p:nvPr>
            <p:ph type="sldNum" sz="quarter" idx="12"/>
          </p:nvPr>
        </p:nvSpPr>
        <p:spPr>
          <a:ln/>
        </p:spPr>
        <p:txBody>
          <a:bodyPr/>
          <a:lstStyle>
            <a:lvl1pPr>
              <a:defRPr/>
            </a:lvl1pPr>
          </a:lstStyle>
          <a:p>
            <a:fld id="{BC70C679-8063-4A44-9964-EEB0DC745248}" type="slidenum">
              <a:rPr lang="tr-TR"/>
              <a:pPr/>
              <a:t>‹#›</a:t>
            </a:fld>
            <a:endParaRPr lang="tr-TR"/>
          </a:p>
        </p:txBody>
      </p:sp>
    </p:spTree>
  </p:cSld>
  <p:clrMapOvr>
    <a:masterClrMapping/>
  </p:clrMapOvr>
  <p:transition spd="med">
    <p:zoom/>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endParaRPr lang="tr-TR"/>
          </a:p>
        </p:txBody>
      </p:sp>
      <p:sp>
        <p:nvSpPr>
          <p:cNvPr id="6" name="Rectangle 5"/>
          <p:cNvSpPr>
            <a:spLocks noGrp="1" noChangeArrowheads="1"/>
          </p:cNvSpPr>
          <p:nvPr>
            <p:ph type="ftr" sz="quarter" idx="11"/>
          </p:nvPr>
        </p:nvSpPr>
        <p:spPr>
          <a:ln/>
        </p:spPr>
        <p:txBody>
          <a:bodyPr/>
          <a:lstStyle>
            <a:lvl1pPr>
              <a:defRPr/>
            </a:lvl1pPr>
          </a:lstStyle>
          <a:p>
            <a:endParaRPr lang="tr-TR"/>
          </a:p>
        </p:txBody>
      </p:sp>
      <p:sp>
        <p:nvSpPr>
          <p:cNvPr id="7" name="Rectangle 6"/>
          <p:cNvSpPr>
            <a:spLocks noGrp="1" noChangeArrowheads="1"/>
          </p:cNvSpPr>
          <p:nvPr>
            <p:ph type="sldNum" sz="quarter" idx="12"/>
          </p:nvPr>
        </p:nvSpPr>
        <p:spPr>
          <a:ln/>
        </p:spPr>
        <p:txBody>
          <a:bodyPr/>
          <a:lstStyle>
            <a:lvl1pPr>
              <a:defRPr/>
            </a:lvl1pPr>
          </a:lstStyle>
          <a:p>
            <a:fld id="{805A6AFA-C731-4C3E-9E2D-1FA8A5E00A31}" type="slidenum">
              <a:rPr lang="tr-TR"/>
              <a:pPr/>
              <a:t>‹#›</a:t>
            </a:fld>
            <a:endParaRPr lang="tr-TR"/>
          </a:p>
        </p:txBody>
      </p:sp>
    </p:spTree>
  </p:cSld>
  <p:clrMapOvr>
    <a:masterClrMapping/>
  </p:clrMapOvr>
  <p:transition spd="med">
    <p:zo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endParaRPr lang="tr-TR"/>
          </a:p>
        </p:txBody>
      </p:sp>
      <p:sp>
        <p:nvSpPr>
          <p:cNvPr id="6" name="Rectangle 5"/>
          <p:cNvSpPr>
            <a:spLocks noGrp="1" noChangeArrowheads="1"/>
          </p:cNvSpPr>
          <p:nvPr>
            <p:ph type="ftr" sz="quarter" idx="11"/>
          </p:nvPr>
        </p:nvSpPr>
        <p:spPr>
          <a:ln/>
        </p:spPr>
        <p:txBody>
          <a:bodyPr/>
          <a:lstStyle>
            <a:lvl1pPr>
              <a:defRPr/>
            </a:lvl1pPr>
          </a:lstStyle>
          <a:p>
            <a:endParaRPr lang="tr-TR"/>
          </a:p>
        </p:txBody>
      </p:sp>
      <p:sp>
        <p:nvSpPr>
          <p:cNvPr id="7" name="Rectangle 6"/>
          <p:cNvSpPr>
            <a:spLocks noGrp="1" noChangeArrowheads="1"/>
          </p:cNvSpPr>
          <p:nvPr>
            <p:ph type="sldNum" sz="quarter" idx="12"/>
          </p:nvPr>
        </p:nvSpPr>
        <p:spPr>
          <a:ln/>
        </p:spPr>
        <p:txBody>
          <a:bodyPr/>
          <a:lstStyle>
            <a:lvl1pPr>
              <a:defRPr/>
            </a:lvl1pPr>
          </a:lstStyle>
          <a:p>
            <a:fld id="{AC734A4F-738A-4E59-88CD-F8833E84423D}" type="slidenum">
              <a:rPr lang="tr-TR"/>
              <a:pPr/>
              <a:t>‹#›</a:t>
            </a:fld>
            <a:endParaRPr lang="tr-TR"/>
          </a:p>
        </p:txBody>
      </p:sp>
    </p:spTree>
  </p:cSld>
  <p:clrMapOvr>
    <a:masterClrMapping/>
  </p:clrMapOvr>
  <p:transition spd="med">
    <p:zo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endParaRPr lang="tr-TR"/>
          </a:p>
        </p:txBody>
      </p:sp>
      <p:sp>
        <p:nvSpPr>
          <p:cNvPr id="5" name="Rectangle 5"/>
          <p:cNvSpPr>
            <a:spLocks noGrp="1" noChangeArrowheads="1"/>
          </p:cNvSpPr>
          <p:nvPr>
            <p:ph type="ftr" sz="quarter" idx="11"/>
          </p:nvPr>
        </p:nvSpPr>
        <p:spPr>
          <a:ln/>
        </p:spPr>
        <p:txBody>
          <a:bodyPr/>
          <a:lstStyle>
            <a:lvl1pPr>
              <a:defRPr/>
            </a:lvl1pPr>
          </a:lstStyle>
          <a:p>
            <a:endParaRPr lang="tr-TR"/>
          </a:p>
        </p:txBody>
      </p:sp>
      <p:sp>
        <p:nvSpPr>
          <p:cNvPr id="6" name="Rectangle 6"/>
          <p:cNvSpPr>
            <a:spLocks noGrp="1" noChangeArrowheads="1"/>
          </p:cNvSpPr>
          <p:nvPr>
            <p:ph type="sldNum" sz="quarter" idx="12"/>
          </p:nvPr>
        </p:nvSpPr>
        <p:spPr>
          <a:ln/>
        </p:spPr>
        <p:txBody>
          <a:bodyPr/>
          <a:lstStyle>
            <a:lvl1pPr>
              <a:defRPr/>
            </a:lvl1pPr>
          </a:lstStyle>
          <a:p>
            <a:fld id="{4429EA7E-2B1B-4259-BD89-ECCB411F4508}" type="slidenum">
              <a:rPr lang="tr-TR"/>
              <a:pPr/>
              <a:t>‹#›</a:t>
            </a:fld>
            <a:endParaRPr lang="tr-TR"/>
          </a:p>
        </p:txBody>
      </p:sp>
    </p:spTree>
  </p:cSld>
  <p:clrMapOvr>
    <a:masterClrMapping/>
  </p:clrMapOvr>
  <p:transition spd="med">
    <p:zoom/>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15100" y="609600"/>
            <a:ext cx="1943100" cy="5486400"/>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685800" y="609600"/>
            <a:ext cx="5676900" cy="548640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endParaRPr lang="tr-TR"/>
          </a:p>
        </p:txBody>
      </p:sp>
      <p:sp>
        <p:nvSpPr>
          <p:cNvPr id="5" name="Rectangle 5"/>
          <p:cNvSpPr>
            <a:spLocks noGrp="1" noChangeArrowheads="1"/>
          </p:cNvSpPr>
          <p:nvPr>
            <p:ph type="ftr" sz="quarter" idx="11"/>
          </p:nvPr>
        </p:nvSpPr>
        <p:spPr>
          <a:ln/>
        </p:spPr>
        <p:txBody>
          <a:bodyPr/>
          <a:lstStyle>
            <a:lvl1pPr>
              <a:defRPr/>
            </a:lvl1pPr>
          </a:lstStyle>
          <a:p>
            <a:endParaRPr lang="tr-TR"/>
          </a:p>
        </p:txBody>
      </p:sp>
      <p:sp>
        <p:nvSpPr>
          <p:cNvPr id="6" name="Rectangle 6"/>
          <p:cNvSpPr>
            <a:spLocks noGrp="1" noChangeArrowheads="1"/>
          </p:cNvSpPr>
          <p:nvPr>
            <p:ph type="sldNum" sz="quarter" idx="12"/>
          </p:nvPr>
        </p:nvSpPr>
        <p:spPr>
          <a:ln/>
        </p:spPr>
        <p:txBody>
          <a:bodyPr/>
          <a:lstStyle>
            <a:lvl1pPr>
              <a:defRPr/>
            </a:lvl1pPr>
          </a:lstStyle>
          <a:p>
            <a:fld id="{53F12A2C-1226-4554-9880-E549F650CF54}" type="slidenum">
              <a:rPr lang="tr-TR"/>
              <a:pPr/>
              <a:t>‹#›</a:t>
            </a:fld>
            <a:endParaRPr lang="tr-TR"/>
          </a:p>
        </p:txBody>
      </p:sp>
    </p:spTree>
  </p:cSld>
  <p:clrMapOvr>
    <a:masterClrMapping/>
  </p:clrMapOvr>
  <p:transition spd="med">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Rectangle 4"/>
          <p:cNvSpPr>
            <a:spLocks noGrp="1" noChangeArrowheads="1"/>
          </p:cNvSpPr>
          <p:nvPr>
            <p:ph type="dt" sz="half" idx="10"/>
          </p:nvPr>
        </p:nvSpPr>
        <p:spPr>
          <a:ln/>
        </p:spPr>
        <p:txBody>
          <a:bodyPr/>
          <a:lstStyle>
            <a:lvl1pPr>
              <a:defRPr/>
            </a:lvl1pPr>
          </a:lstStyle>
          <a:p>
            <a:endParaRPr lang="tr-TR"/>
          </a:p>
        </p:txBody>
      </p:sp>
      <p:sp>
        <p:nvSpPr>
          <p:cNvPr id="4" name="Rectangle 5"/>
          <p:cNvSpPr>
            <a:spLocks noGrp="1" noChangeArrowheads="1"/>
          </p:cNvSpPr>
          <p:nvPr>
            <p:ph type="ftr" sz="quarter" idx="11"/>
          </p:nvPr>
        </p:nvSpPr>
        <p:spPr>
          <a:ln/>
        </p:spPr>
        <p:txBody>
          <a:bodyPr/>
          <a:lstStyle>
            <a:lvl1pPr>
              <a:defRPr/>
            </a:lvl1pPr>
          </a:lstStyle>
          <a:p>
            <a:endParaRPr lang="tr-TR"/>
          </a:p>
        </p:txBody>
      </p:sp>
      <p:sp>
        <p:nvSpPr>
          <p:cNvPr id="5" name="Rectangle 6"/>
          <p:cNvSpPr>
            <a:spLocks noGrp="1" noChangeArrowheads="1"/>
          </p:cNvSpPr>
          <p:nvPr>
            <p:ph type="sldNum" sz="quarter" idx="12"/>
          </p:nvPr>
        </p:nvSpPr>
        <p:spPr>
          <a:ln/>
        </p:spPr>
        <p:txBody>
          <a:bodyPr/>
          <a:lstStyle>
            <a:lvl1pPr>
              <a:defRPr/>
            </a:lvl1pPr>
          </a:lstStyle>
          <a:p>
            <a:fld id="{47DC003D-422A-487A-ACF8-468A075F790E}" type="slidenum">
              <a:rPr lang="tr-T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tr-TR"/>
          </a:p>
        </p:txBody>
      </p:sp>
      <p:sp>
        <p:nvSpPr>
          <p:cNvPr id="3" name="Rectangle 5"/>
          <p:cNvSpPr>
            <a:spLocks noGrp="1" noChangeArrowheads="1"/>
          </p:cNvSpPr>
          <p:nvPr>
            <p:ph type="ftr" sz="quarter" idx="11"/>
          </p:nvPr>
        </p:nvSpPr>
        <p:spPr>
          <a:ln/>
        </p:spPr>
        <p:txBody>
          <a:bodyPr/>
          <a:lstStyle>
            <a:lvl1pPr>
              <a:defRPr/>
            </a:lvl1pPr>
          </a:lstStyle>
          <a:p>
            <a:endParaRPr lang="tr-TR"/>
          </a:p>
        </p:txBody>
      </p:sp>
      <p:sp>
        <p:nvSpPr>
          <p:cNvPr id="4" name="Rectangle 6"/>
          <p:cNvSpPr>
            <a:spLocks noGrp="1" noChangeArrowheads="1"/>
          </p:cNvSpPr>
          <p:nvPr>
            <p:ph type="sldNum" sz="quarter" idx="12"/>
          </p:nvPr>
        </p:nvSpPr>
        <p:spPr>
          <a:ln/>
        </p:spPr>
        <p:txBody>
          <a:bodyPr/>
          <a:lstStyle>
            <a:lvl1pPr>
              <a:defRPr/>
            </a:lvl1pPr>
          </a:lstStyle>
          <a:p>
            <a:fld id="{5C936ACB-5B2F-419A-88E7-05FEA070D1AD}" type="slidenum">
              <a:rPr lang="tr-T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endParaRPr lang="tr-TR"/>
          </a:p>
        </p:txBody>
      </p:sp>
      <p:sp>
        <p:nvSpPr>
          <p:cNvPr id="6" name="Rectangle 5"/>
          <p:cNvSpPr>
            <a:spLocks noGrp="1" noChangeArrowheads="1"/>
          </p:cNvSpPr>
          <p:nvPr>
            <p:ph type="ftr" sz="quarter" idx="11"/>
          </p:nvPr>
        </p:nvSpPr>
        <p:spPr>
          <a:ln/>
        </p:spPr>
        <p:txBody>
          <a:bodyPr/>
          <a:lstStyle>
            <a:lvl1pPr>
              <a:defRPr/>
            </a:lvl1pPr>
          </a:lstStyle>
          <a:p>
            <a:endParaRPr lang="tr-TR"/>
          </a:p>
        </p:txBody>
      </p:sp>
      <p:sp>
        <p:nvSpPr>
          <p:cNvPr id="7" name="Rectangle 6"/>
          <p:cNvSpPr>
            <a:spLocks noGrp="1" noChangeArrowheads="1"/>
          </p:cNvSpPr>
          <p:nvPr>
            <p:ph type="sldNum" sz="quarter" idx="12"/>
          </p:nvPr>
        </p:nvSpPr>
        <p:spPr>
          <a:ln/>
        </p:spPr>
        <p:txBody>
          <a:bodyPr/>
          <a:lstStyle>
            <a:lvl1pPr>
              <a:defRPr/>
            </a:lvl1pPr>
          </a:lstStyle>
          <a:p>
            <a:fld id="{33A46934-33D1-49CA-BDE8-702BC1BA95B1}" type="slidenum">
              <a:rPr lang="tr-T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endParaRPr lang="tr-TR"/>
          </a:p>
        </p:txBody>
      </p:sp>
      <p:sp>
        <p:nvSpPr>
          <p:cNvPr id="6" name="Rectangle 5"/>
          <p:cNvSpPr>
            <a:spLocks noGrp="1" noChangeArrowheads="1"/>
          </p:cNvSpPr>
          <p:nvPr>
            <p:ph type="ftr" sz="quarter" idx="11"/>
          </p:nvPr>
        </p:nvSpPr>
        <p:spPr>
          <a:ln/>
        </p:spPr>
        <p:txBody>
          <a:bodyPr/>
          <a:lstStyle>
            <a:lvl1pPr>
              <a:defRPr/>
            </a:lvl1pPr>
          </a:lstStyle>
          <a:p>
            <a:endParaRPr lang="tr-TR"/>
          </a:p>
        </p:txBody>
      </p:sp>
      <p:sp>
        <p:nvSpPr>
          <p:cNvPr id="7" name="Rectangle 6"/>
          <p:cNvSpPr>
            <a:spLocks noGrp="1" noChangeArrowheads="1"/>
          </p:cNvSpPr>
          <p:nvPr>
            <p:ph type="sldNum" sz="quarter" idx="12"/>
          </p:nvPr>
        </p:nvSpPr>
        <p:spPr>
          <a:ln/>
        </p:spPr>
        <p:txBody>
          <a:bodyPr/>
          <a:lstStyle>
            <a:lvl1pPr>
              <a:defRPr/>
            </a:lvl1pPr>
          </a:lstStyle>
          <a:p>
            <a:fld id="{86FCE65C-432F-4B76-8743-7B86BC29B811}" type="slidenum">
              <a:rPr lang="tr-T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30413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endParaRPr lang="tr-TR"/>
          </a:p>
        </p:txBody>
      </p:sp>
      <p:sp>
        <p:nvSpPr>
          <p:cNvPr id="30413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endParaRPr lang="tr-TR"/>
          </a:p>
        </p:txBody>
      </p:sp>
      <p:sp>
        <p:nvSpPr>
          <p:cNvPr id="30413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fld id="{4EC380F0-BAF5-4E18-A44A-D20F148F07C4}" type="slidenum">
              <a:rPr lang="tr-TR"/>
              <a:pPr/>
              <a:t>‹#›</a:t>
            </a:fld>
            <a:endParaRPr lang="tr-TR"/>
          </a:p>
        </p:txBody>
      </p:sp>
    </p:spTree>
  </p:cSld>
  <p:clrMap bg1="lt1" tx1="dk1" bg2="lt2" tx2="dk2" accent1="accent1" accent2="accent2" accent3="accent3" accent4="accent4" accent5="accent5" accent6="accent6" hlink="hlink" folHlink="folHlink"/>
  <p:sldLayoutIdLst>
    <p:sldLayoutId id="2147485663" r:id="rId1"/>
    <p:sldLayoutId id="2147485664" r:id="rId2"/>
    <p:sldLayoutId id="2147485665" r:id="rId3"/>
    <p:sldLayoutId id="2147485666" r:id="rId4"/>
    <p:sldLayoutId id="2147485667" r:id="rId5"/>
    <p:sldLayoutId id="2147485668" r:id="rId6"/>
    <p:sldLayoutId id="2147485669" r:id="rId7"/>
    <p:sldLayoutId id="2147485670" r:id="rId8"/>
    <p:sldLayoutId id="2147485671" r:id="rId9"/>
    <p:sldLayoutId id="2147485672" r:id="rId10"/>
    <p:sldLayoutId id="2147485673" r:id="rId11"/>
    <p:sldLayoutId id="2147485674"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60518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endParaRPr lang="tr-TR"/>
          </a:p>
        </p:txBody>
      </p:sp>
      <p:sp>
        <p:nvSpPr>
          <p:cNvPr id="60518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endParaRPr lang="tr-TR"/>
          </a:p>
        </p:txBody>
      </p:sp>
      <p:sp>
        <p:nvSpPr>
          <p:cNvPr id="60519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fld id="{945437EC-0467-40F8-825A-E0B922B5C23B}" type="slidenum">
              <a:rPr lang="tr-TR"/>
              <a:pPr/>
              <a:t>‹#›</a:t>
            </a:fld>
            <a:endParaRPr lang="tr-TR"/>
          </a:p>
        </p:txBody>
      </p:sp>
    </p:spTree>
  </p:cSld>
  <p:clrMap bg1="lt1" tx1="dk1" bg2="lt2" tx2="dk2" accent1="accent1" accent2="accent2" accent3="accent3" accent4="accent4" accent5="accent5" accent6="accent6" hlink="hlink" folHlink="folHlink"/>
  <p:sldLayoutIdLst>
    <p:sldLayoutId id="2147485675" r:id="rId1"/>
    <p:sldLayoutId id="2147485676" r:id="rId2"/>
    <p:sldLayoutId id="2147485677" r:id="rId3"/>
    <p:sldLayoutId id="2147485678" r:id="rId4"/>
    <p:sldLayoutId id="2147485679" r:id="rId5"/>
    <p:sldLayoutId id="2147485680" r:id="rId6"/>
    <p:sldLayoutId id="2147485681" r:id="rId7"/>
    <p:sldLayoutId id="2147485682" r:id="rId8"/>
    <p:sldLayoutId id="2147485683" r:id="rId9"/>
    <p:sldLayoutId id="2147485684" r:id="rId10"/>
    <p:sldLayoutId id="2147485685"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3075"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800772"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Times New Roman" pitchFamily="18" charset="0"/>
              </a:defRPr>
            </a:lvl1pPr>
          </a:lstStyle>
          <a:p>
            <a:endParaRPr lang="tr-TR"/>
          </a:p>
        </p:txBody>
      </p:sp>
      <p:sp>
        <p:nvSpPr>
          <p:cNvPr id="800773"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Times New Roman" pitchFamily="18" charset="0"/>
              </a:defRPr>
            </a:lvl1pPr>
          </a:lstStyle>
          <a:p>
            <a:endParaRPr lang="tr-TR"/>
          </a:p>
        </p:txBody>
      </p:sp>
      <p:sp>
        <p:nvSpPr>
          <p:cNvPr id="800774"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Times New Roman" pitchFamily="18" charset="0"/>
              </a:defRPr>
            </a:lvl1pPr>
          </a:lstStyle>
          <a:p>
            <a:fld id="{A3104003-F980-4CB5-963B-5DCE2DC52C6C}" type="slidenum">
              <a:rPr lang="tr-TR"/>
              <a:pPr/>
              <a:t>‹#›</a:t>
            </a:fld>
            <a:endParaRPr lang="tr-TR"/>
          </a:p>
        </p:txBody>
      </p:sp>
    </p:spTree>
  </p:cSld>
  <p:clrMap bg1="lt1" tx1="dk1" bg2="lt2" tx2="dk2" accent1="accent1" accent2="accent2" accent3="accent3" accent4="accent4" accent5="accent5" accent6="accent6" hlink="hlink" folHlink="folHlink"/>
  <p:sldLayoutIdLst>
    <p:sldLayoutId id="2147485686" r:id="rId1"/>
    <p:sldLayoutId id="2147485687" r:id="rId2"/>
    <p:sldLayoutId id="2147485688" r:id="rId3"/>
    <p:sldLayoutId id="2147485689" r:id="rId4"/>
    <p:sldLayoutId id="2147485690" r:id="rId5"/>
    <p:sldLayoutId id="2147485691" r:id="rId6"/>
    <p:sldLayoutId id="2147485692" r:id="rId7"/>
    <p:sldLayoutId id="2147485693" r:id="rId8"/>
    <p:sldLayoutId id="2147485694" r:id="rId9"/>
    <p:sldLayoutId id="2147485695" r:id="rId10"/>
    <p:sldLayoutId id="2147485696"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p:spPr>
        <p:txBody>
          <a:bodyPr wrap="none" anchor="ctr"/>
          <a:lstStyle/>
          <a:p>
            <a:pPr algn="ctr"/>
            <a:endParaRPr kumimoji="1" lang="tr-TR" sz="2400">
              <a:cs typeface="Arial" charset="0"/>
            </a:endParaRPr>
          </a:p>
        </p:txBody>
      </p:sp>
      <p:sp>
        <p:nvSpPr>
          <p:cNvPr id="4099"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p:spPr>
        <p:txBody>
          <a:bodyPr wrap="none" anchor="ctr"/>
          <a:lstStyle/>
          <a:p>
            <a:pPr algn="ctr"/>
            <a:endParaRPr kumimoji="1" lang="tr-TR" sz="2400">
              <a:cs typeface="Arial" charset="0"/>
            </a:endParaRPr>
          </a:p>
        </p:txBody>
      </p:sp>
      <p:sp>
        <p:nvSpPr>
          <p:cNvPr id="4100"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p:spPr>
        <p:txBody>
          <a:bodyPr wrap="none" anchor="ctr"/>
          <a:lstStyle/>
          <a:p>
            <a:pPr algn="ctr"/>
            <a:endParaRPr kumimoji="1" lang="tr-TR" sz="2400">
              <a:cs typeface="Arial" charset="0"/>
            </a:endParaRPr>
          </a:p>
        </p:txBody>
      </p:sp>
      <p:sp>
        <p:nvSpPr>
          <p:cNvPr id="4101"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p:spPr>
        <p:txBody>
          <a:bodyPr wrap="none" anchor="ctr"/>
          <a:lstStyle/>
          <a:p>
            <a:pPr algn="ctr"/>
            <a:endParaRPr kumimoji="1" lang="tr-TR" sz="2400">
              <a:cs typeface="Arial" charset="0"/>
            </a:endParaRPr>
          </a:p>
        </p:txBody>
      </p:sp>
      <p:sp>
        <p:nvSpPr>
          <p:cNvPr id="4102"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p:spPr>
        <p:txBody>
          <a:bodyPr wrap="none" anchor="ctr"/>
          <a:lstStyle/>
          <a:p>
            <a:pPr algn="ctr"/>
            <a:endParaRPr kumimoji="1" lang="tr-TR" sz="2400">
              <a:cs typeface="Arial" charset="0"/>
            </a:endParaRPr>
          </a:p>
        </p:txBody>
      </p:sp>
      <p:sp>
        <p:nvSpPr>
          <p:cNvPr id="4103"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p:spPr>
        <p:txBody>
          <a:bodyPr wrap="none" anchor="ctr"/>
          <a:lstStyle/>
          <a:p>
            <a:pPr algn="ctr"/>
            <a:endParaRPr kumimoji="1" lang="tr-TR" sz="2400">
              <a:cs typeface="Arial" charset="0"/>
            </a:endParaRPr>
          </a:p>
        </p:txBody>
      </p:sp>
      <p:sp>
        <p:nvSpPr>
          <p:cNvPr id="4104"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p:spPr>
        <p:txBody>
          <a:bodyPr wrap="none" anchor="ctr"/>
          <a:lstStyle/>
          <a:p>
            <a:pPr algn="ctr"/>
            <a:endParaRPr kumimoji="1" lang="tr-TR" sz="2400">
              <a:cs typeface="Arial" charset="0"/>
            </a:endParaRPr>
          </a:p>
        </p:txBody>
      </p:sp>
      <p:sp>
        <p:nvSpPr>
          <p:cNvPr id="4105"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tr-TR" smtClean="0"/>
              <a:t>Asıl başlık stili için tıklatın</a:t>
            </a:r>
          </a:p>
        </p:txBody>
      </p:sp>
      <p:sp>
        <p:nvSpPr>
          <p:cNvPr id="4106"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824331"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cs typeface="Arial" charset="0"/>
              </a:defRPr>
            </a:lvl1pPr>
          </a:lstStyle>
          <a:p>
            <a:endParaRPr lang="tr-TR"/>
          </a:p>
        </p:txBody>
      </p:sp>
      <p:sp>
        <p:nvSpPr>
          <p:cNvPr id="824332" name="Rectangle 12"/>
          <p:cNvSpPr>
            <a:spLocks noGrp="1" noChangeArrowheads="1"/>
          </p:cNvSpPr>
          <p:nvPr>
            <p:ph type="ftr" sz="quarter" idx="3"/>
          </p:nvPr>
        </p:nvSpPr>
        <p:spPr bwMode="auto">
          <a:xfrm>
            <a:off x="3657600" y="6243638"/>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cs typeface="Arial" charset="0"/>
              </a:defRPr>
            </a:lvl1pPr>
          </a:lstStyle>
          <a:p>
            <a:endParaRPr lang="tr-TR"/>
          </a:p>
        </p:txBody>
      </p:sp>
      <p:sp>
        <p:nvSpPr>
          <p:cNvPr id="824333" name="Rectangle 13"/>
          <p:cNvSpPr>
            <a:spLocks noGrp="1" noChangeArrowheads="1"/>
          </p:cNvSpPr>
          <p:nvPr>
            <p:ph type="sldNum" sz="quarter" idx="4"/>
          </p:nvPr>
        </p:nvSpPr>
        <p:spPr bwMode="auto">
          <a:xfrm>
            <a:off x="70421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cs typeface="Arial" charset="0"/>
              </a:defRPr>
            </a:lvl1pPr>
          </a:lstStyle>
          <a:p>
            <a:fld id="{2B457BCF-680E-48F1-8D12-795656047314}" type="slidenum">
              <a:rPr lang="tr-TR"/>
              <a:pPr/>
              <a:t>‹#›</a:t>
            </a:fld>
            <a:endParaRPr lang="tr-TR"/>
          </a:p>
        </p:txBody>
      </p:sp>
    </p:spTree>
  </p:cSld>
  <p:clrMap bg1="lt1" tx1="dk1" bg2="lt2" tx2="dk2" accent1="accent1" accent2="accent2" accent3="accent3" accent4="accent4" accent5="accent5" accent6="accent6" hlink="hlink" folHlink="folHlink"/>
  <p:sldLayoutIdLst>
    <p:sldLayoutId id="2147485718" r:id="rId1"/>
    <p:sldLayoutId id="2147485697" r:id="rId2"/>
    <p:sldLayoutId id="2147485698" r:id="rId3"/>
    <p:sldLayoutId id="2147485699" r:id="rId4"/>
    <p:sldLayoutId id="2147485700" r:id="rId5"/>
    <p:sldLayoutId id="2147485701" r:id="rId6"/>
    <p:sldLayoutId id="2147485702" r:id="rId7"/>
    <p:sldLayoutId id="2147485703" r:id="rId8"/>
    <p:sldLayoutId id="2147485704" r:id="rId9"/>
    <p:sldLayoutId id="2147485705" r:id="rId10"/>
    <p:sldLayoutId id="2147485706"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itchFamily="34" charset="0"/>
        </a:defRPr>
      </a:lvl2pPr>
      <a:lvl3pPr algn="l" rtl="0" eaLnBrk="0" fontAlgn="base" hangingPunct="0">
        <a:spcBef>
          <a:spcPct val="0"/>
        </a:spcBef>
        <a:spcAft>
          <a:spcPct val="0"/>
        </a:spcAft>
        <a:defRPr sz="4400">
          <a:solidFill>
            <a:schemeClr val="tx2"/>
          </a:solidFill>
          <a:latin typeface="Tahoma" pitchFamily="34" charset="0"/>
        </a:defRPr>
      </a:lvl3pPr>
      <a:lvl4pPr algn="l" rtl="0" eaLnBrk="0" fontAlgn="base" hangingPunct="0">
        <a:spcBef>
          <a:spcPct val="0"/>
        </a:spcBef>
        <a:spcAft>
          <a:spcPct val="0"/>
        </a:spcAft>
        <a:defRPr sz="4400">
          <a:solidFill>
            <a:schemeClr val="tx2"/>
          </a:solidFill>
          <a:latin typeface="Tahoma" pitchFamily="34" charset="0"/>
        </a:defRPr>
      </a:lvl4pPr>
      <a:lvl5pPr algn="l" rtl="0" eaLnBrk="0" fontAlgn="base" hangingPunct="0">
        <a:spcBef>
          <a:spcPct val="0"/>
        </a:spcBef>
        <a:spcAft>
          <a:spcPct val="0"/>
        </a:spcAft>
        <a:defRPr sz="4400">
          <a:solidFill>
            <a:schemeClr val="tx2"/>
          </a:solidFill>
          <a:latin typeface="Tahoma" pitchFamily="34" charset="0"/>
        </a:defRPr>
      </a:lvl5pPr>
      <a:lvl6pPr marL="457200" algn="l" rtl="0" fontAlgn="base">
        <a:spcBef>
          <a:spcPct val="0"/>
        </a:spcBef>
        <a:spcAft>
          <a:spcPct val="0"/>
        </a:spcAft>
        <a:defRPr sz="4400">
          <a:solidFill>
            <a:schemeClr val="tx2"/>
          </a:solidFill>
          <a:latin typeface="Tahoma" pitchFamily="34" charset="0"/>
        </a:defRPr>
      </a:lvl6pPr>
      <a:lvl7pPr marL="914400" algn="l" rtl="0" fontAlgn="base">
        <a:spcBef>
          <a:spcPct val="0"/>
        </a:spcBef>
        <a:spcAft>
          <a:spcPct val="0"/>
        </a:spcAft>
        <a:defRPr sz="4400">
          <a:solidFill>
            <a:schemeClr val="tx2"/>
          </a:solidFill>
          <a:latin typeface="Tahoma" pitchFamily="34" charset="0"/>
        </a:defRPr>
      </a:lvl7pPr>
      <a:lvl8pPr marL="1371600" algn="l" rtl="0" fontAlgn="base">
        <a:spcBef>
          <a:spcPct val="0"/>
        </a:spcBef>
        <a:spcAft>
          <a:spcPct val="0"/>
        </a:spcAft>
        <a:defRPr sz="4400">
          <a:solidFill>
            <a:schemeClr val="tx2"/>
          </a:solidFill>
          <a:latin typeface="Tahoma" pitchFamily="34" charset="0"/>
        </a:defRPr>
      </a:lvl8pPr>
      <a:lvl9pPr marL="1828800" algn="l" rtl="0" fontAlgn="base">
        <a:spcBef>
          <a:spcPct val="0"/>
        </a:spcBef>
        <a:spcAft>
          <a:spcPct val="0"/>
        </a:spcAft>
        <a:defRPr sz="4400">
          <a:solidFill>
            <a:schemeClr val="tx2"/>
          </a:solidFill>
          <a:latin typeface="Tahoma" pitchFamily="34"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5123"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9994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Times New Roman" pitchFamily="18" charset="0"/>
              </a:defRPr>
            </a:lvl1pPr>
          </a:lstStyle>
          <a:p>
            <a:endParaRPr lang="tr-TR"/>
          </a:p>
        </p:txBody>
      </p:sp>
      <p:sp>
        <p:nvSpPr>
          <p:cNvPr id="999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Times New Roman" pitchFamily="18" charset="0"/>
              </a:defRPr>
            </a:lvl1pPr>
          </a:lstStyle>
          <a:p>
            <a:endParaRPr lang="tr-TR"/>
          </a:p>
        </p:txBody>
      </p:sp>
      <p:sp>
        <p:nvSpPr>
          <p:cNvPr id="9994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Times New Roman" pitchFamily="18" charset="0"/>
              </a:defRPr>
            </a:lvl1pPr>
          </a:lstStyle>
          <a:p>
            <a:fld id="{5004C735-1C18-4B79-AC4D-019BA1BA385B}" type="slidenum">
              <a:rPr lang="tr-TR"/>
              <a:pPr/>
              <a:t>‹#›</a:t>
            </a:fld>
            <a:endParaRPr lang="tr-TR"/>
          </a:p>
        </p:txBody>
      </p:sp>
    </p:spTree>
  </p:cSld>
  <p:clrMap bg1="lt1" tx1="dk1" bg2="lt2" tx2="dk2" accent1="accent1" accent2="accent2" accent3="accent3" accent4="accent4" accent5="accent5" accent6="accent6" hlink="hlink" folHlink="folHlink"/>
  <p:sldLayoutIdLst>
    <p:sldLayoutId id="2147485707" r:id="rId1"/>
    <p:sldLayoutId id="2147485708" r:id="rId2"/>
    <p:sldLayoutId id="2147485709" r:id="rId3"/>
    <p:sldLayoutId id="2147485710" r:id="rId4"/>
    <p:sldLayoutId id="2147485711" r:id="rId5"/>
    <p:sldLayoutId id="2147485712" r:id="rId6"/>
    <p:sldLayoutId id="2147485713" r:id="rId7"/>
    <p:sldLayoutId id="2147485714" r:id="rId8"/>
    <p:sldLayoutId id="2147485715" r:id="rId9"/>
    <p:sldLayoutId id="2147485716" r:id="rId10"/>
    <p:sldLayoutId id="2147485717" r:id="rId11"/>
  </p:sldLayoutIdLst>
  <p:transition spd="med">
    <p:zo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5.xml"/></Relationships>
</file>

<file path=ppt/slides/_rels/slide106.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76.wmf"/><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77.wmf"/><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40.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5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8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8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36.xml"/></Relationships>
</file>

<file path=ppt/slides/_rels/slide9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30.xml"/></Relationships>
</file>

<file path=ppt/slides/_rels/slide92.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http://www.hurriyetim.com.tr/displayimage/0,,183850,00.jpg" TargetMode="External"/><Relationship Id="rId2" Type="http://schemas.openxmlformats.org/officeDocument/2006/relationships/image" Target="../media/image61.jpeg"/><Relationship Id="rId1" Type="http://schemas.openxmlformats.org/officeDocument/2006/relationships/slideLayout" Target="../slideLayouts/slideLayout25.xml"/></Relationships>
</file>

<file path=ppt/slides/_rels/slide9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8258" name="Rectangle 2"/>
          <p:cNvSpPr>
            <a:spLocks noGrp="1" noChangeArrowheads="1"/>
          </p:cNvSpPr>
          <p:nvPr>
            <p:ph type="title"/>
          </p:nvPr>
        </p:nvSpPr>
        <p:spPr>
          <a:xfrm>
            <a:off x="0" y="274638"/>
            <a:ext cx="9144000" cy="1641475"/>
          </a:xfrm>
        </p:spPr>
        <p:txBody>
          <a:bodyPr/>
          <a:lstStyle/>
          <a:p>
            <a:pPr eaLnBrk="1" hangingPunct="1">
              <a:defRPr/>
            </a:pPr>
            <a:r>
              <a:rPr lang="tr-TR" sz="7200" dirty="0" smtClean="0">
                <a:effectLst>
                  <a:outerShdw blurRad="38100" dist="38100" dir="2700000" algn="tl">
                    <a:srgbClr val="C0C0C0"/>
                  </a:outerShdw>
                </a:effectLst>
              </a:rPr>
              <a:t>HOŞ GELDİNİZ  </a:t>
            </a:r>
          </a:p>
        </p:txBody>
      </p:sp>
      <p:sp>
        <p:nvSpPr>
          <p:cNvPr id="1248259" name="Rectangle 3"/>
          <p:cNvSpPr>
            <a:spLocks noGrp="1" noChangeArrowheads="1"/>
          </p:cNvSpPr>
          <p:nvPr>
            <p:ph idx="1"/>
          </p:nvPr>
        </p:nvSpPr>
        <p:spPr>
          <a:xfrm>
            <a:off x="0" y="1916113"/>
            <a:ext cx="9144000" cy="4941887"/>
          </a:xfrm>
        </p:spPr>
        <p:txBody>
          <a:bodyPr/>
          <a:lstStyle/>
          <a:p>
            <a:pPr eaLnBrk="1" hangingPunct="1">
              <a:defRPr/>
            </a:pPr>
            <a:endParaRPr lang="tr-TR" dirty="0" smtClean="0"/>
          </a:p>
          <a:p>
            <a:pPr algn="ctr" eaLnBrk="1" hangingPunct="1">
              <a:buFont typeface="Wingdings" pitchFamily="2" charset="2"/>
              <a:buNone/>
              <a:defRPr/>
            </a:pPr>
            <a:endParaRPr lang="tr-TR" sz="4000" b="1" dirty="0" smtClean="0">
              <a:solidFill>
                <a:srgbClr val="FF0000"/>
              </a:solidFill>
            </a:endParaRPr>
          </a:p>
          <a:p>
            <a:pPr algn="ctr" eaLnBrk="1" hangingPunct="1">
              <a:buFont typeface="Wingdings" pitchFamily="2" charset="2"/>
              <a:buNone/>
              <a:defRPr/>
            </a:pPr>
            <a:r>
              <a:rPr lang="tr-TR" sz="4400" b="1" dirty="0" smtClean="0">
                <a:solidFill>
                  <a:srgbClr val="FF0000"/>
                </a:solidFill>
              </a:rPr>
              <a:t>HER ŞEY BİZİMLE BAŞLAR</a:t>
            </a:r>
            <a:endParaRPr lang="tr-TR" sz="4400" b="1" dirty="0" smtClean="0">
              <a:solidFill>
                <a:srgbClr val="FF0000"/>
              </a:solidFill>
            </a:endParaRPr>
          </a:p>
          <a:p>
            <a:pPr algn="ctr" eaLnBrk="1" hangingPunct="1">
              <a:buFont typeface="Wingdings" pitchFamily="2" charset="2"/>
              <a:buNone/>
              <a:defRPr/>
            </a:pPr>
            <a:endParaRPr lang="tr-TR" sz="2400" b="1" dirty="0" smtClean="0">
              <a:solidFill>
                <a:srgbClr val="002060"/>
              </a:solidFill>
            </a:endParaRPr>
          </a:p>
          <a:p>
            <a:pPr algn="ctr" eaLnBrk="1" hangingPunct="1">
              <a:buFont typeface="Wingdings" pitchFamily="2" charset="2"/>
              <a:buNone/>
              <a:defRPr/>
            </a:pPr>
            <a:endParaRPr lang="tr-TR" sz="2400" b="1" dirty="0">
              <a:solidFill>
                <a:srgbClr val="002060"/>
              </a:solidFill>
            </a:endParaRPr>
          </a:p>
          <a:p>
            <a:pPr algn="ctr" eaLnBrk="1" hangingPunct="1">
              <a:buFont typeface="Wingdings" pitchFamily="2" charset="2"/>
              <a:buNone/>
              <a:defRPr/>
            </a:pPr>
            <a:r>
              <a:rPr lang="tr-TR" sz="2400" b="1" dirty="0" smtClean="0">
                <a:solidFill>
                  <a:srgbClr val="002060"/>
                </a:solidFill>
              </a:rPr>
              <a:t>Mehmet Baki ÖZTÜRK</a:t>
            </a:r>
          </a:p>
          <a:p>
            <a:pPr algn="ctr" eaLnBrk="1" hangingPunct="1">
              <a:buFont typeface="Wingdings" pitchFamily="2" charset="2"/>
              <a:buNone/>
              <a:defRPr/>
            </a:pPr>
            <a:r>
              <a:rPr lang="tr-TR" sz="2400" b="1" dirty="0" smtClean="0">
                <a:solidFill>
                  <a:srgbClr val="002060"/>
                </a:solidFill>
              </a:rPr>
              <a:t>Stratejik Yönetim ve Planlama Grup Başkanı</a:t>
            </a:r>
            <a:endParaRPr lang="tr-TR" sz="2400" b="1" dirty="0" smtClean="0">
              <a:solidFill>
                <a:srgbClr val="002060"/>
              </a:solidFill>
            </a:endParaRPr>
          </a:p>
          <a:p>
            <a:pPr algn="ctr" eaLnBrk="1" hangingPunct="1">
              <a:buFont typeface="Wingdings" pitchFamily="2" charset="2"/>
              <a:buNone/>
              <a:defRPr/>
            </a:pPr>
            <a:r>
              <a:rPr lang="tr-TR" sz="2400" b="1" dirty="0" smtClean="0">
                <a:solidFill>
                  <a:srgbClr val="002060"/>
                </a:solidFill>
                <a:effectLst>
                  <a:outerShdw blurRad="38100" dist="38100" dir="2700000" algn="tl">
                    <a:srgbClr val="C0C0C0"/>
                  </a:outerShdw>
                </a:effectLst>
              </a:rPr>
              <a:t>NLP </a:t>
            </a:r>
            <a:r>
              <a:rPr lang="tr-TR" sz="2400" b="1" dirty="0" err="1" smtClean="0">
                <a:solidFill>
                  <a:srgbClr val="002060"/>
                </a:solidFill>
                <a:effectLst>
                  <a:outerShdw blurRad="38100" dist="38100" dir="2700000" algn="tl">
                    <a:srgbClr val="C0C0C0"/>
                  </a:outerShdw>
                </a:effectLst>
              </a:rPr>
              <a:t>Trainer</a:t>
            </a:r>
            <a:r>
              <a:rPr lang="tr-TR" sz="2400" b="1" dirty="0" smtClean="0">
                <a:solidFill>
                  <a:srgbClr val="002060"/>
                </a:solidFill>
                <a:effectLst>
                  <a:outerShdw blurRad="38100" dist="38100" dir="2700000" algn="tl">
                    <a:srgbClr val="C0C0C0"/>
                  </a:outerShdw>
                </a:effectLst>
              </a:rPr>
              <a:t> – QMS </a:t>
            </a:r>
            <a:r>
              <a:rPr lang="tr-TR" sz="2400" b="1" dirty="0" err="1" smtClean="0">
                <a:solidFill>
                  <a:srgbClr val="002060"/>
                </a:solidFill>
                <a:effectLst>
                  <a:outerShdw blurRad="38100" dist="38100" dir="2700000" algn="tl">
                    <a:srgbClr val="C0C0C0"/>
                  </a:outerShdw>
                </a:effectLst>
              </a:rPr>
              <a:t>Lead</a:t>
            </a:r>
            <a:r>
              <a:rPr lang="tr-TR" sz="2400" b="1" dirty="0" smtClean="0">
                <a:solidFill>
                  <a:srgbClr val="002060"/>
                </a:solidFill>
                <a:effectLst>
                  <a:outerShdw blurRad="38100" dist="38100" dir="2700000" algn="tl">
                    <a:srgbClr val="C0C0C0"/>
                  </a:outerShdw>
                </a:effectLst>
              </a:rPr>
              <a:t> </a:t>
            </a:r>
            <a:r>
              <a:rPr lang="tr-TR" sz="2400" b="1" dirty="0" err="1" smtClean="0">
                <a:solidFill>
                  <a:srgbClr val="002060"/>
                </a:solidFill>
                <a:effectLst>
                  <a:outerShdw blurRad="38100" dist="38100" dir="2700000" algn="tl">
                    <a:srgbClr val="C0C0C0"/>
                  </a:outerShdw>
                </a:effectLst>
              </a:rPr>
              <a:t>Auditor</a:t>
            </a:r>
            <a:endParaRPr lang="tr-TR" sz="2400" b="1" dirty="0" smtClean="0">
              <a:solidFill>
                <a:srgbClr val="002060"/>
              </a:solidFill>
              <a:effectLst>
                <a:outerShdw blurRad="38100" dist="38100" dir="2700000" algn="tl">
                  <a:srgbClr val="C0C0C0"/>
                </a:outerShdw>
              </a:effectLst>
            </a:endParaRPr>
          </a:p>
          <a:p>
            <a:pPr algn="ctr" eaLnBrk="1" hangingPunct="1">
              <a:buFont typeface="Wingdings" pitchFamily="2" charset="2"/>
              <a:buNone/>
              <a:defRPr/>
            </a:pPr>
            <a:r>
              <a:rPr lang="tr-TR" sz="2000" b="1" dirty="0" err="1" smtClean="0">
                <a:solidFill>
                  <a:srgbClr val="FF0000"/>
                </a:solidFill>
                <a:effectLst>
                  <a:outerShdw blurRad="38100" dist="38100" dir="2700000" algn="tl">
                    <a:srgbClr val="C0C0C0"/>
                  </a:outerShdw>
                </a:effectLst>
              </a:rPr>
              <a:t>mehmetbakiozturk</a:t>
            </a:r>
            <a:r>
              <a:rPr lang="tr-TR" sz="2000" b="1" dirty="0" smtClean="0">
                <a:solidFill>
                  <a:srgbClr val="FF0000"/>
                </a:solidFill>
                <a:effectLst>
                  <a:outerShdw blurRad="38100" dist="38100" dir="2700000" algn="tl">
                    <a:srgbClr val="C0C0C0"/>
                  </a:outerShdw>
                </a:effectLst>
              </a:rPr>
              <a:t>@</a:t>
            </a:r>
            <a:r>
              <a:rPr lang="tr-TR" sz="2000" b="1" dirty="0" err="1" smtClean="0">
                <a:solidFill>
                  <a:srgbClr val="FF0000"/>
                </a:solidFill>
                <a:effectLst>
                  <a:outerShdw blurRad="38100" dist="38100" dir="2700000" algn="tl">
                    <a:srgbClr val="C0C0C0"/>
                  </a:outerShdw>
                </a:effectLst>
              </a:rPr>
              <a:t>gmail</a:t>
            </a:r>
            <a:r>
              <a:rPr lang="tr-TR" sz="2000" b="1" dirty="0" smtClean="0">
                <a:solidFill>
                  <a:srgbClr val="FF0000"/>
                </a:solidFill>
                <a:effectLst>
                  <a:outerShdw blurRad="38100" dist="38100" dir="2700000" algn="tl">
                    <a:srgbClr val="C0C0C0"/>
                  </a:outerShdw>
                </a:effectLst>
              </a:rPr>
              <a:t>.com</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Line 2"/>
          <p:cNvSpPr>
            <a:spLocks noChangeShapeType="1"/>
          </p:cNvSpPr>
          <p:nvPr/>
        </p:nvSpPr>
        <p:spPr bwMode="auto">
          <a:xfrm>
            <a:off x="460375" y="4979988"/>
            <a:ext cx="3744913" cy="0"/>
          </a:xfrm>
          <a:prstGeom prst="line">
            <a:avLst/>
          </a:prstGeom>
          <a:noFill/>
          <a:ln w="76200">
            <a:solidFill>
              <a:schemeClr val="tx1"/>
            </a:solidFill>
            <a:round/>
            <a:headEnd/>
            <a:tailEnd/>
          </a:ln>
        </p:spPr>
        <p:txBody>
          <a:bodyPr/>
          <a:lstStyle/>
          <a:p>
            <a:endParaRPr lang="tr-TR"/>
          </a:p>
        </p:txBody>
      </p:sp>
      <p:sp>
        <p:nvSpPr>
          <p:cNvPr id="16387" name="Rectangle 3" descr="Geniş yukarı köşegen"/>
          <p:cNvSpPr>
            <a:spLocks noChangeArrowheads="1"/>
          </p:cNvSpPr>
          <p:nvPr/>
        </p:nvSpPr>
        <p:spPr bwMode="auto">
          <a:xfrm>
            <a:off x="481013" y="5021263"/>
            <a:ext cx="3724275" cy="720725"/>
          </a:xfrm>
          <a:prstGeom prst="rect">
            <a:avLst/>
          </a:prstGeom>
          <a:pattFill prst="wdUpDiag">
            <a:fgClr>
              <a:srgbClr val="C8A154"/>
            </a:fgClr>
            <a:bgClr>
              <a:schemeClr val="bg1"/>
            </a:bgClr>
          </a:pattFill>
          <a:ln w="9525">
            <a:solidFill>
              <a:schemeClr val="tx1"/>
            </a:solidFill>
            <a:miter lim="800000"/>
            <a:headEnd/>
            <a:tailEnd/>
          </a:ln>
        </p:spPr>
        <p:txBody>
          <a:bodyPr wrap="none" anchor="ctr"/>
          <a:lstStyle/>
          <a:p>
            <a:endParaRPr lang="tr-TR">
              <a:latin typeface="Calibri" pitchFamily="34" charset="0"/>
            </a:endParaRPr>
          </a:p>
        </p:txBody>
      </p:sp>
      <p:sp>
        <p:nvSpPr>
          <p:cNvPr id="16388" name="Rectangle 4"/>
          <p:cNvSpPr>
            <a:spLocks noChangeArrowheads="1"/>
          </p:cNvSpPr>
          <p:nvPr/>
        </p:nvSpPr>
        <p:spPr bwMode="auto">
          <a:xfrm>
            <a:off x="1679575" y="1341438"/>
            <a:ext cx="865188" cy="3600450"/>
          </a:xfrm>
          <a:prstGeom prst="rect">
            <a:avLst/>
          </a:prstGeom>
          <a:solidFill>
            <a:schemeClr val="accent1"/>
          </a:solidFill>
          <a:ln w="9525">
            <a:solidFill>
              <a:schemeClr val="tx1"/>
            </a:solidFill>
            <a:miter lim="800000"/>
            <a:headEnd/>
            <a:tailEnd/>
          </a:ln>
        </p:spPr>
        <p:txBody>
          <a:bodyPr wrap="none" anchor="ctr"/>
          <a:lstStyle/>
          <a:p>
            <a:endParaRPr lang="tr-TR">
              <a:latin typeface="Calibri" pitchFamily="34" charset="0"/>
            </a:endParaRPr>
          </a:p>
        </p:txBody>
      </p:sp>
      <p:sp>
        <p:nvSpPr>
          <p:cNvPr id="16389" name="Oval 5"/>
          <p:cNvSpPr>
            <a:spLocks noChangeArrowheads="1"/>
          </p:cNvSpPr>
          <p:nvPr/>
        </p:nvSpPr>
        <p:spPr bwMode="auto">
          <a:xfrm>
            <a:off x="1757363" y="4221163"/>
            <a:ext cx="719137" cy="647700"/>
          </a:xfrm>
          <a:prstGeom prst="ellipse">
            <a:avLst/>
          </a:prstGeom>
          <a:solidFill>
            <a:srgbClr val="F3A38D"/>
          </a:solidFill>
          <a:ln w="9525">
            <a:solidFill>
              <a:schemeClr val="tx1"/>
            </a:solidFill>
            <a:round/>
            <a:headEnd/>
            <a:tailEnd/>
          </a:ln>
        </p:spPr>
        <p:txBody>
          <a:bodyPr wrap="none" anchor="ctr"/>
          <a:lstStyle/>
          <a:p>
            <a:endParaRPr lang="tr-TR">
              <a:latin typeface="Calibri" pitchFamily="34" charset="0"/>
            </a:endParaRPr>
          </a:p>
        </p:txBody>
      </p:sp>
      <p:sp>
        <p:nvSpPr>
          <p:cNvPr id="16390" name="Line 6"/>
          <p:cNvSpPr>
            <a:spLocks noChangeShapeType="1"/>
          </p:cNvSpPr>
          <p:nvPr/>
        </p:nvSpPr>
        <p:spPr bwMode="auto">
          <a:xfrm>
            <a:off x="3708400" y="1412875"/>
            <a:ext cx="0" cy="1655763"/>
          </a:xfrm>
          <a:prstGeom prst="line">
            <a:avLst/>
          </a:prstGeom>
          <a:noFill/>
          <a:ln w="9525">
            <a:solidFill>
              <a:schemeClr val="tx1"/>
            </a:solidFill>
            <a:round/>
            <a:headEnd/>
            <a:tailEnd/>
          </a:ln>
        </p:spPr>
        <p:txBody>
          <a:bodyPr/>
          <a:lstStyle/>
          <a:p>
            <a:endParaRPr lang="tr-TR"/>
          </a:p>
        </p:txBody>
      </p:sp>
      <p:sp>
        <p:nvSpPr>
          <p:cNvPr id="16391" name="Line 7"/>
          <p:cNvSpPr>
            <a:spLocks noChangeShapeType="1"/>
          </p:cNvSpPr>
          <p:nvPr/>
        </p:nvSpPr>
        <p:spPr bwMode="auto">
          <a:xfrm>
            <a:off x="3708400" y="3429000"/>
            <a:ext cx="0" cy="1368425"/>
          </a:xfrm>
          <a:prstGeom prst="line">
            <a:avLst/>
          </a:prstGeom>
          <a:noFill/>
          <a:ln w="9525">
            <a:solidFill>
              <a:schemeClr val="tx1"/>
            </a:solidFill>
            <a:round/>
            <a:headEnd/>
            <a:tailEnd/>
          </a:ln>
        </p:spPr>
        <p:txBody>
          <a:bodyPr/>
          <a:lstStyle/>
          <a:p>
            <a:endParaRPr lang="tr-TR"/>
          </a:p>
        </p:txBody>
      </p:sp>
      <p:sp>
        <p:nvSpPr>
          <p:cNvPr id="16392" name="Line 8"/>
          <p:cNvSpPr>
            <a:spLocks noChangeShapeType="1"/>
          </p:cNvSpPr>
          <p:nvPr/>
        </p:nvSpPr>
        <p:spPr bwMode="auto">
          <a:xfrm flipV="1">
            <a:off x="3708400" y="1268413"/>
            <a:ext cx="0" cy="73025"/>
          </a:xfrm>
          <a:prstGeom prst="line">
            <a:avLst/>
          </a:prstGeom>
          <a:noFill/>
          <a:ln w="9525">
            <a:solidFill>
              <a:schemeClr val="tx1"/>
            </a:solidFill>
            <a:round/>
            <a:headEnd/>
            <a:tailEnd type="triangle" w="med" len="med"/>
          </a:ln>
        </p:spPr>
        <p:txBody>
          <a:bodyPr/>
          <a:lstStyle/>
          <a:p>
            <a:endParaRPr lang="tr-TR"/>
          </a:p>
        </p:txBody>
      </p:sp>
      <p:sp>
        <p:nvSpPr>
          <p:cNvPr id="16393" name="Line 9"/>
          <p:cNvSpPr>
            <a:spLocks noChangeShapeType="1"/>
          </p:cNvSpPr>
          <p:nvPr/>
        </p:nvSpPr>
        <p:spPr bwMode="auto">
          <a:xfrm>
            <a:off x="3708400" y="4724400"/>
            <a:ext cx="0" cy="144463"/>
          </a:xfrm>
          <a:prstGeom prst="line">
            <a:avLst/>
          </a:prstGeom>
          <a:noFill/>
          <a:ln w="9525">
            <a:solidFill>
              <a:schemeClr val="tx1"/>
            </a:solidFill>
            <a:round/>
            <a:headEnd/>
            <a:tailEnd type="triangle" w="med" len="med"/>
          </a:ln>
        </p:spPr>
        <p:txBody>
          <a:bodyPr/>
          <a:lstStyle/>
          <a:p>
            <a:endParaRPr lang="tr-TR"/>
          </a:p>
        </p:txBody>
      </p:sp>
      <p:sp>
        <p:nvSpPr>
          <p:cNvPr id="16394" name="Text Box 10"/>
          <p:cNvSpPr txBox="1">
            <a:spLocks noChangeArrowheads="1"/>
          </p:cNvSpPr>
          <p:nvPr/>
        </p:nvSpPr>
        <p:spPr bwMode="auto">
          <a:xfrm>
            <a:off x="3563938" y="3130550"/>
            <a:ext cx="720725" cy="304800"/>
          </a:xfrm>
          <a:prstGeom prst="rect">
            <a:avLst/>
          </a:prstGeom>
          <a:noFill/>
          <a:ln w="9525">
            <a:noFill/>
            <a:miter lim="800000"/>
            <a:headEnd/>
            <a:tailEnd/>
          </a:ln>
        </p:spPr>
        <p:txBody>
          <a:bodyPr>
            <a:spAutoFit/>
          </a:bodyPr>
          <a:lstStyle/>
          <a:p>
            <a:pPr>
              <a:spcBef>
                <a:spcPct val="50000"/>
              </a:spcBef>
            </a:pPr>
            <a:r>
              <a:rPr lang="tr-TR" sz="1400" b="1"/>
              <a:t>30 cm</a:t>
            </a:r>
          </a:p>
        </p:txBody>
      </p:sp>
      <p:sp>
        <p:nvSpPr>
          <p:cNvPr id="16395" name="Text Box 11"/>
          <p:cNvSpPr txBox="1">
            <a:spLocks noChangeArrowheads="1"/>
          </p:cNvSpPr>
          <p:nvPr/>
        </p:nvSpPr>
        <p:spPr bwMode="auto">
          <a:xfrm>
            <a:off x="5111750" y="1341438"/>
            <a:ext cx="4032250" cy="4400550"/>
          </a:xfrm>
          <a:prstGeom prst="rect">
            <a:avLst/>
          </a:prstGeom>
          <a:solidFill>
            <a:srgbClr val="FFFFFF"/>
          </a:solidFill>
          <a:ln w="9525">
            <a:noFill/>
            <a:miter lim="800000"/>
            <a:headEnd/>
            <a:tailEnd/>
          </a:ln>
        </p:spPr>
        <p:txBody>
          <a:bodyPr>
            <a:spAutoFit/>
          </a:bodyPr>
          <a:lstStyle/>
          <a:p>
            <a:pPr marL="342900" indent="-342900">
              <a:spcBef>
                <a:spcPct val="50000"/>
              </a:spcBef>
            </a:pPr>
            <a:r>
              <a:rPr lang="tr-TR" sz="1600" b="1">
                <a:solidFill>
                  <a:srgbClr val="C00000"/>
                </a:solidFill>
              </a:rPr>
              <a:t>Bir odada beş kişiyiz. </a:t>
            </a:r>
          </a:p>
          <a:p>
            <a:pPr marL="342900" indent="-342900">
              <a:spcBef>
                <a:spcPct val="50000"/>
              </a:spcBef>
            </a:pPr>
            <a:r>
              <a:rPr lang="tr-TR" sz="1600" b="1">
                <a:solidFill>
                  <a:srgbClr val="C00000"/>
                </a:solidFill>
              </a:rPr>
              <a:t>Yandaki şekilde görüldüğü gibi betona raptedilmiş 30 cm  yüksekliğinde  şeffaf silindirin içinde bir pingpong  topu var. </a:t>
            </a:r>
          </a:p>
          <a:p>
            <a:pPr marL="342900" indent="-342900">
              <a:spcBef>
                <a:spcPct val="50000"/>
              </a:spcBef>
            </a:pPr>
            <a:r>
              <a:rPr lang="tr-TR" sz="1600" b="1">
                <a:solidFill>
                  <a:srgbClr val="C00000"/>
                </a:solidFill>
              </a:rPr>
              <a:t>Odada mevcut malzemeler</a:t>
            </a:r>
          </a:p>
          <a:p>
            <a:pPr marL="342900" indent="-342900">
              <a:spcBef>
                <a:spcPct val="50000"/>
              </a:spcBef>
              <a:buFontTx/>
              <a:buAutoNum type="arabicPeriod"/>
            </a:pPr>
            <a:r>
              <a:rPr lang="tr-TR" sz="1600" b="1">
                <a:solidFill>
                  <a:srgbClr val="C00000"/>
                </a:solidFill>
              </a:rPr>
              <a:t>Bir adet tel elbise askısı</a:t>
            </a:r>
          </a:p>
          <a:p>
            <a:pPr marL="342900" indent="-342900">
              <a:spcBef>
                <a:spcPct val="50000"/>
              </a:spcBef>
              <a:buFontTx/>
              <a:buAutoNum type="arabicPeriod"/>
            </a:pPr>
            <a:r>
              <a:rPr lang="tr-TR" sz="1600" b="1">
                <a:solidFill>
                  <a:srgbClr val="C00000"/>
                </a:solidFill>
              </a:rPr>
              <a:t>Yaklaşık 2,5 metre kalın sicim</a:t>
            </a:r>
          </a:p>
          <a:p>
            <a:pPr marL="342900" indent="-342900">
              <a:spcBef>
                <a:spcPct val="50000"/>
              </a:spcBef>
              <a:buFontTx/>
              <a:buAutoNum type="arabicPeriod"/>
            </a:pPr>
            <a:r>
              <a:rPr lang="tr-TR" sz="1600" b="1">
                <a:solidFill>
                  <a:srgbClr val="C00000"/>
                </a:solidFill>
              </a:rPr>
              <a:t>Bir elektrik ampulü</a:t>
            </a:r>
          </a:p>
          <a:p>
            <a:pPr marL="342900" indent="-342900">
              <a:spcBef>
                <a:spcPct val="50000"/>
              </a:spcBef>
              <a:buFontTx/>
              <a:buAutoNum type="arabicPeriod"/>
            </a:pPr>
            <a:r>
              <a:rPr lang="tr-TR" sz="1600" b="1">
                <a:solidFill>
                  <a:srgbClr val="C00000"/>
                </a:solidFill>
              </a:rPr>
              <a:t>Bir eğe</a:t>
            </a:r>
          </a:p>
          <a:p>
            <a:pPr marL="342900" indent="-342900">
              <a:spcBef>
                <a:spcPct val="50000"/>
              </a:spcBef>
              <a:buFontTx/>
              <a:buAutoNum type="arabicPeriod"/>
            </a:pPr>
            <a:r>
              <a:rPr lang="tr-TR" sz="1600" b="1">
                <a:solidFill>
                  <a:srgbClr val="C00000"/>
                </a:solidFill>
              </a:rPr>
              <a:t>İki kilo yemeklik pirinç</a:t>
            </a:r>
          </a:p>
          <a:p>
            <a:pPr marL="342900" indent="-342900">
              <a:spcBef>
                <a:spcPct val="50000"/>
              </a:spcBef>
              <a:buFontTx/>
              <a:buAutoNum type="arabicPeriod"/>
            </a:pPr>
            <a:r>
              <a:rPr lang="tr-TR" sz="1600" b="1">
                <a:solidFill>
                  <a:srgbClr val="C00000"/>
                </a:solidFill>
              </a:rPr>
              <a:t>Bir cep telefonu</a:t>
            </a:r>
          </a:p>
          <a:p>
            <a:pPr marL="342900" indent="-342900">
              <a:spcBef>
                <a:spcPct val="50000"/>
              </a:spcBef>
            </a:pPr>
            <a:r>
              <a:rPr lang="tr-TR" sz="1600" b="1">
                <a:solidFill>
                  <a:srgbClr val="000000"/>
                </a:solidFill>
              </a:rPr>
              <a:t>Pingpong topunu nasıl çıkarırsınız?</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pPr eaLnBrk="1" hangingPunct="1"/>
            <a:r>
              <a:rPr lang="tr-TR" smtClean="0"/>
              <a:t>Kızılay’da tek odadan Maltepe’de dev plazaya</a:t>
            </a:r>
          </a:p>
        </p:txBody>
      </p:sp>
      <p:pic>
        <p:nvPicPr>
          <p:cNvPr id="108547" name="Picture 4" descr="Kızılay’da tek odadan Maltepe’de dev plazaya"/>
          <p:cNvPicPr>
            <a:picLocks noGrp="1" noChangeAspect="1" noChangeArrowheads="1"/>
          </p:cNvPicPr>
          <p:nvPr>
            <p:ph sz="half" idx="1"/>
          </p:nvPr>
        </p:nvPicPr>
        <p:blipFill>
          <a:blip r:embed="rId2"/>
          <a:srcRect/>
          <a:stretch>
            <a:fillRect/>
          </a:stretch>
        </p:blipFill>
        <p:spPr>
          <a:xfrm>
            <a:off x="1295400" y="2209800"/>
            <a:ext cx="2649538" cy="2698750"/>
          </a:xfrm>
          <a:noFill/>
        </p:spPr>
      </p:pic>
      <p:sp>
        <p:nvSpPr>
          <p:cNvPr id="1280003" name="Rectangle 3"/>
          <p:cNvSpPr>
            <a:spLocks noGrp="1" noChangeArrowheads="1"/>
          </p:cNvSpPr>
          <p:nvPr>
            <p:ph sz="half" idx="2"/>
          </p:nvPr>
        </p:nvSpPr>
        <p:spPr/>
        <p:txBody>
          <a:bodyPr/>
          <a:lstStyle/>
          <a:p>
            <a:pPr eaLnBrk="1" hangingPunct="1"/>
            <a:endParaRPr lang="tr-TR" smtClean="0"/>
          </a:p>
          <a:p>
            <a:pPr eaLnBrk="1" hangingPunct="1"/>
            <a:r>
              <a:rPr lang="tr-TR" smtClean="0"/>
              <a:t>Azimli ol,</a:t>
            </a:r>
          </a:p>
          <a:p>
            <a:pPr eaLnBrk="1" hangingPunct="1"/>
            <a:r>
              <a:rPr lang="tr-TR" smtClean="0"/>
              <a:t>Devamlı öğren,</a:t>
            </a:r>
          </a:p>
          <a:p>
            <a:pPr eaLnBrk="1" hangingPunct="1"/>
            <a:r>
              <a:rPr lang="tr-TR" smtClean="0"/>
              <a:t>Hazırlık yap,</a:t>
            </a:r>
          </a:p>
          <a:p>
            <a:pPr eaLnBrk="1" hangingPunct="1"/>
            <a:r>
              <a:rPr lang="tr-TR" smtClean="0"/>
              <a:t>Tevazu göster,</a:t>
            </a:r>
          </a:p>
          <a:p>
            <a:pPr eaLnBrk="1" hangingPunct="1"/>
            <a:r>
              <a:rPr lang="tr-TR" smtClean="0"/>
              <a:t>İsraf etme.</a:t>
            </a:r>
          </a:p>
          <a:p>
            <a:pPr eaLnBrk="1" hangingPunct="1">
              <a:buFont typeface="Wingdings" pitchFamily="2" charset="2"/>
              <a:buNone/>
            </a:pPr>
            <a:r>
              <a:rPr lang="tr-TR" smtClean="0"/>
              <a:t>       </a:t>
            </a:r>
          </a:p>
        </p:txBody>
      </p:sp>
      <p:sp>
        <p:nvSpPr>
          <p:cNvPr id="108549" name="Rectangle 5"/>
          <p:cNvSpPr>
            <a:spLocks noChangeArrowheads="1"/>
          </p:cNvSpPr>
          <p:nvPr/>
        </p:nvSpPr>
        <p:spPr bwMode="auto">
          <a:xfrm>
            <a:off x="1524000" y="4953000"/>
            <a:ext cx="2308225" cy="457200"/>
          </a:xfrm>
          <a:prstGeom prst="rect">
            <a:avLst/>
          </a:prstGeom>
          <a:noFill/>
          <a:ln w="9525">
            <a:noFill/>
            <a:miter lim="800000"/>
            <a:headEnd/>
            <a:tailEnd/>
          </a:ln>
        </p:spPr>
        <p:txBody>
          <a:bodyPr wrap="none">
            <a:spAutoFit/>
          </a:bodyPr>
          <a:lstStyle/>
          <a:p>
            <a:pPr>
              <a:spcBef>
                <a:spcPct val="20000"/>
              </a:spcBef>
              <a:buClr>
                <a:schemeClr val="folHlink"/>
              </a:buClr>
              <a:buSzPct val="60000"/>
              <a:buFont typeface="Wingdings" pitchFamily="2" charset="2"/>
              <a:buNone/>
            </a:pPr>
            <a:r>
              <a:rPr lang="tr-TR" sz="2400" b="1" i="1"/>
              <a:t>Recep UZELLİ</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8000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8000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8000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8000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80003">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8000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03" grpId="0" build="p"/>
    </p:bldLst>
  </p:timing>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9570" name="Picture 4" descr="ard35"/>
          <p:cNvPicPr>
            <a:picLocks noChangeAspect="1" noChangeArrowheads="1"/>
          </p:cNvPicPr>
          <p:nvPr/>
        </p:nvPicPr>
        <p:blipFill>
          <a:blip r:embed="rId2"/>
          <a:srcRect/>
          <a:stretch>
            <a:fillRect/>
          </a:stretch>
        </p:blipFill>
        <p:spPr bwMode="auto">
          <a:xfrm>
            <a:off x="0" y="1108075"/>
            <a:ext cx="9144000" cy="46418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0594" name="Picture 2" descr="Profesör yeni okul bitirdi"/>
          <p:cNvPicPr>
            <a:picLocks noChangeAspect="1" noChangeArrowheads="1"/>
          </p:cNvPicPr>
          <p:nvPr/>
        </p:nvPicPr>
        <p:blipFill>
          <a:blip r:embed="rId2"/>
          <a:srcRect/>
          <a:stretch>
            <a:fillRect/>
          </a:stretch>
        </p:blipFill>
        <p:spPr bwMode="auto">
          <a:xfrm>
            <a:off x="2362200" y="0"/>
            <a:ext cx="44958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eaLnBrk="1" hangingPunct="1"/>
            <a:endParaRPr lang="tr-TR" smtClean="0"/>
          </a:p>
        </p:txBody>
      </p:sp>
      <p:sp>
        <p:nvSpPr>
          <p:cNvPr id="111619" name="Rectangle 3"/>
          <p:cNvSpPr>
            <a:spLocks noGrp="1" noChangeArrowheads="1"/>
          </p:cNvSpPr>
          <p:nvPr>
            <p:ph type="body" idx="1"/>
          </p:nvPr>
        </p:nvSpPr>
        <p:spPr/>
        <p:txBody>
          <a:bodyPr/>
          <a:lstStyle/>
          <a:p>
            <a:pPr eaLnBrk="1" hangingPunct="1"/>
            <a:endParaRPr lang="tr-TR" smtClean="0"/>
          </a:p>
        </p:txBody>
      </p:sp>
      <p:pic>
        <p:nvPicPr>
          <p:cNvPr id="111620" name="Picture 4" descr="Roddoick"/>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descr="ard25"/>
          <p:cNvPicPr>
            <a:picLocks noChangeAspect="1" noChangeArrowheads="1"/>
          </p:cNvPicPr>
          <p:nvPr/>
        </p:nvPicPr>
        <p:blipFill>
          <a:blip r:embed="rId2"/>
          <a:srcRect/>
          <a:stretch>
            <a:fillRect/>
          </a:stretch>
        </p:blipFill>
        <p:spPr bwMode="auto">
          <a:xfrm>
            <a:off x="0" y="0"/>
            <a:ext cx="9144000" cy="68437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eaLnBrk="1" hangingPunct="1"/>
            <a:endParaRPr lang="tr-TR" smtClean="0"/>
          </a:p>
        </p:txBody>
      </p:sp>
      <p:sp>
        <p:nvSpPr>
          <p:cNvPr id="113667" name="Rectangle 3"/>
          <p:cNvSpPr>
            <a:spLocks noGrp="1" noChangeArrowheads="1"/>
          </p:cNvSpPr>
          <p:nvPr>
            <p:ph type="body" idx="1"/>
          </p:nvPr>
        </p:nvSpPr>
        <p:spPr/>
        <p:txBody>
          <a:bodyPr/>
          <a:lstStyle/>
          <a:p>
            <a:pPr eaLnBrk="1" hangingPunct="1"/>
            <a:endParaRPr lang="tr-TR" smtClean="0"/>
          </a:p>
        </p:txBody>
      </p:sp>
      <p:pic>
        <p:nvPicPr>
          <p:cNvPr id="113668" name="Picture 4" descr="Resim1"/>
          <p:cNvPicPr>
            <a:picLocks noChangeAspect="1" noChangeArrowheads="1"/>
          </p:cNvPicPr>
          <p:nvPr/>
        </p:nvPicPr>
        <p:blipFill>
          <a:blip r:embed="rId2"/>
          <a:srcRect/>
          <a:stretch>
            <a:fillRect/>
          </a:stretch>
        </p:blipFill>
        <p:spPr bwMode="auto">
          <a:xfrm>
            <a:off x="1116013" y="0"/>
            <a:ext cx="6480175"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pPr eaLnBrk="1" hangingPunct="1"/>
            <a:endParaRPr lang="tr-TR" smtClean="0"/>
          </a:p>
        </p:txBody>
      </p:sp>
      <p:sp>
        <p:nvSpPr>
          <p:cNvPr id="114691" name="Rectangle 3"/>
          <p:cNvSpPr>
            <a:spLocks noGrp="1" noChangeArrowheads="1"/>
          </p:cNvSpPr>
          <p:nvPr>
            <p:ph type="body" idx="1"/>
          </p:nvPr>
        </p:nvSpPr>
        <p:spPr/>
        <p:txBody>
          <a:bodyPr/>
          <a:lstStyle/>
          <a:p>
            <a:pPr eaLnBrk="1" hangingPunct="1"/>
            <a:endParaRPr lang="tr-TR" smtClean="0"/>
          </a:p>
        </p:txBody>
      </p:sp>
      <p:pic>
        <p:nvPicPr>
          <p:cNvPr id="114692" name="Picture 4" descr="gurur"/>
          <p:cNvPicPr>
            <a:picLocks noChangeAspect="1" noChangeArrowheads="1"/>
          </p:cNvPicPr>
          <p:nvPr/>
        </p:nvPicPr>
        <p:blipFill>
          <a:blip r:embed="rId2"/>
          <a:srcRect/>
          <a:stretch>
            <a:fillRect/>
          </a:stretch>
        </p:blipFill>
        <p:spPr bwMode="auto">
          <a:xfrm>
            <a:off x="1476375" y="981075"/>
            <a:ext cx="5975350" cy="5111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3"/>
          <p:cNvSpPr>
            <a:spLocks noGrp="1" noChangeArrowheads="1"/>
          </p:cNvSpPr>
          <p:nvPr>
            <p:ph idx="1"/>
          </p:nvPr>
        </p:nvSpPr>
        <p:spPr/>
        <p:txBody>
          <a:bodyPr/>
          <a:lstStyle/>
          <a:p>
            <a:pPr eaLnBrk="1" hangingPunct="1"/>
            <a:endParaRPr lang="tr-TR" sz="3600" b="1" smtClean="0"/>
          </a:p>
          <a:p>
            <a:pPr eaLnBrk="1" hangingPunct="1"/>
            <a:r>
              <a:rPr lang="tr-TR" sz="3600" b="1" smtClean="0"/>
              <a:t>Bugünden itibaren diğer herkesten daha uzun ve daha çok çalışan bir insan olmaya karar verin</a:t>
            </a:r>
          </a:p>
          <a:p>
            <a:pPr eaLnBrk="1" hangingPunct="1">
              <a:buFont typeface="Wingdings" pitchFamily="2" charset="2"/>
              <a:buNone/>
            </a:pPr>
            <a:r>
              <a:rPr lang="tr-TR" sz="3600" b="1" smtClean="0"/>
              <a:t>                                    Brain Tracy</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pPr eaLnBrk="1" hangingPunct="1"/>
            <a:r>
              <a:rPr lang="tr-TR" b="1" smtClean="0"/>
              <a:t>önerimiz</a:t>
            </a:r>
          </a:p>
        </p:txBody>
      </p:sp>
      <p:sp>
        <p:nvSpPr>
          <p:cNvPr id="116739" name="Rectangle 3"/>
          <p:cNvSpPr>
            <a:spLocks noGrp="1" noChangeArrowheads="1"/>
          </p:cNvSpPr>
          <p:nvPr>
            <p:ph idx="1"/>
          </p:nvPr>
        </p:nvSpPr>
        <p:spPr>
          <a:xfrm>
            <a:off x="395288" y="2017713"/>
            <a:ext cx="8559800" cy="4114800"/>
          </a:xfrm>
        </p:spPr>
        <p:txBody>
          <a:bodyPr/>
          <a:lstStyle/>
          <a:p>
            <a:pPr eaLnBrk="1" hangingPunct="1">
              <a:buFont typeface="Wingdings" pitchFamily="2" charset="2"/>
              <a:buNone/>
            </a:pPr>
            <a:endParaRPr lang="tr-TR" smtClean="0"/>
          </a:p>
          <a:p>
            <a:pPr eaLnBrk="1" hangingPunct="1">
              <a:buFont typeface="Wingdings" pitchFamily="2" charset="2"/>
              <a:buNone/>
            </a:pPr>
            <a:r>
              <a:rPr lang="tr-TR" smtClean="0"/>
              <a:t>										   </a:t>
            </a:r>
            <a:r>
              <a:rPr lang="tr-TR" sz="4400" b="1" smtClean="0"/>
              <a:t>DAHA FAZLA ÇABALAYIN </a:t>
            </a:r>
            <a:r>
              <a:rPr lang="tr-TR" sz="6000" b="1" smtClean="0">
                <a:solidFill>
                  <a:schemeClr val="hlink"/>
                </a:solidFill>
              </a:rPr>
              <a:t>!</a:t>
            </a: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pPr eaLnBrk="1" hangingPunct="1"/>
            <a:endParaRPr lang="tr-TR" smtClean="0"/>
          </a:p>
        </p:txBody>
      </p:sp>
      <p:sp>
        <p:nvSpPr>
          <p:cNvPr id="323587" name="Rectangle 3"/>
          <p:cNvSpPr>
            <a:spLocks noGrp="1" noChangeArrowheads="1"/>
          </p:cNvSpPr>
          <p:nvPr>
            <p:ph idx="1"/>
          </p:nvPr>
        </p:nvSpPr>
        <p:spPr/>
        <p:txBody>
          <a:bodyPr/>
          <a:lstStyle/>
          <a:p>
            <a:pPr eaLnBrk="1" hangingPunct="1"/>
            <a:endParaRPr lang="tr-TR" smtClean="0"/>
          </a:p>
          <a:p>
            <a:pPr eaLnBrk="1" hangingPunct="1"/>
            <a:endParaRPr lang="tr-TR" smtClean="0"/>
          </a:p>
          <a:p>
            <a:pPr eaLnBrk="1" hangingPunct="1"/>
            <a:r>
              <a:rPr lang="tr-TR" sz="3600" b="1" smtClean="0">
                <a:effectLst>
                  <a:outerShdw blurRad="38100" dist="38100" dir="2700000" algn="tl">
                    <a:srgbClr val="C0C0C0"/>
                  </a:outerShdw>
                </a:effectLst>
              </a:rPr>
              <a:t>Erteleme.</a:t>
            </a:r>
          </a:p>
          <a:p>
            <a:pPr eaLnBrk="1" hangingPunct="1"/>
            <a:r>
              <a:rPr lang="tr-TR" sz="3600" b="1" smtClean="0">
                <a:effectLst>
                  <a:outerShdw blurRad="38100" dist="38100" dir="2700000" algn="tl">
                    <a:srgbClr val="C0C0C0"/>
                  </a:outerShdw>
                </a:effectLst>
              </a:rPr>
              <a:t>Üşenme.</a:t>
            </a:r>
          </a:p>
          <a:p>
            <a:pPr eaLnBrk="1" hangingPunct="1"/>
            <a:r>
              <a:rPr lang="tr-TR" sz="3600" b="1" smtClean="0">
                <a:effectLst>
                  <a:outerShdw blurRad="38100" dist="38100" dir="2700000" algn="tl">
                    <a:srgbClr val="C0C0C0"/>
                  </a:outerShdw>
                </a:effectLst>
              </a:rPr>
              <a:t>Vazgeçme.</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1 Başlık"/>
          <p:cNvSpPr>
            <a:spLocks noGrp="1"/>
          </p:cNvSpPr>
          <p:nvPr>
            <p:ph type="title"/>
          </p:nvPr>
        </p:nvSpPr>
        <p:spPr>
          <a:xfrm>
            <a:off x="1150938" y="214313"/>
            <a:ext cx="7793037" cy="1054100"/>
          </a:xfrm>
        </p:spPr>
        <p:txBody>
          <a:bodyPr/>
          <a:lstStyle/>
          <a:p>
            <a:r>
              <a:rPr lang="tr-TR" b="1" smtClean="0">
                <a:solidFill>
                  <a:srgbClr val="FF0000"/>
                </a:solidFill>
              </a:rPr>
              <a:t>HAYATA DAİR 5 ATASÖZÜ</a:t>
            </a:r>
          </a:p>
        </p:txBody>
      </p:sp>
      <p:sp>
        <p:nvSpPr>
          <p:cNvPr id="17411" name="2 İçerik Yer Tutucusu"/>
          <p:cNvSpPr>
            <a:spLocks noGrp="1"/>
          </p:cNvSpPr>
          <p:nvPr>
            <p:ph idx="1"/>
          </p:nvPr>
        </p:nvSpPr>
        <p:spPr>
          <a:xfrm>
            <a:off x="395288" y="1196975"/>
            <a:ext cx="8204200" cy="5327650"/>
          </a:xfrm>
        </p:spPr>
        <p:txBody>
          <a:bodyPr/>
          <a:lstStyle/>
          <a:p>
            <a:r>
              <a:rPr lang="tr-TR" sz="3000" b="1" smtClean="0">
                <a:solidFill>
                  <a:srgbClr val="000000"/>
                </a:solidFill>
              </a:rPr>
              <a:t>BİR ADAM KÖPRÜ KURAR, BİN ADAM ÜZERİNDEN GEÇER</a:t>
            </a:r>
          </a:p>
          <a:p>
            <a:r>
              <a:rPr lang="tr-TR" sz="3000" b="1" smtClean="0">
                <a:solidFill>
                  <a:srgbClr val="C00000"/>
                </a:solidFill>
              </a:rPr>
              <a:t>ÖLDÜRDÜĞÜN EŞEK, ARKANDAN ANIRIP GELMESİN!</a:t>
            </a:r>
          </a:p>
          <a:p>
            <a:r>
              <a:rPr lang="tr-TR" sz="3000" b="1" smtClean="0">
                <a:solidFill>
                  <a:srgbClr val="000000"/>
                </a:solidFill>
              </a:rPr>
              <a:t>ASİL AT, KENDİNE KIRBAÇ VURDURMAZ!</a:t>
            </a:r>
          </a:p>
          <a:p>
            <a:r>
              <a:rPr lang="tr-TR" sz="3000" b="1" smtClean="0">
                <a:solidFill>
                  <a:srgbClr val="C00000"/>
                </a:solidFill>
              </a:rPr>
              <a:t>HAYAT DIŞI ACI, İÇİ TATLI MEYVEYE BENZER…ACI KISMI ISIRMAYA CESARETİN VARSA….</a:t>
            </a:r>
          </a:p>
          <a:p>
            <a:r>
              <a:rPr lang="tr-TR" sz="3000" b="1" smtClean="0">
                <a:solidFill>
                  <a:srgbClr val="000000"/>
                </a:solidFill>
              </a:rPr>
              <a:t>AT SAHİBİNE GÖRE KİŞNER…</a:t>
            </a:r>
          </a:p>
          <a:p>
            <a:endParaRPr lang="tr-TR" smtClean="0"/>
          </a:p>
          <a:p>
            <a:endParaRPr lang="tr-TR" smtClean="0"/>
          </a:p>
          <a:p>
            <a:endParaRPr lang="tr-TR" smtClean="0"/>
          </a:p>
        </p:txBody>
      </p:sp>
    </p:spTree>
  </p:cSld>
  <p:clrMapOvr>
    <a:masterClrMapping/>
  </p:clrMapOvr>
  <p:transition spd="slow">
    <p:dissolv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eaLnBrk="1" hangingPunct="1"/>
            <a:endParaRPr lang="tr-TR" smtClean="0"/>
          </a:p>
        </p:txBody>
      </p:sp>
      <p:sp>
        <p:nvSpPr>
          <p:cNvPr id="118787" name="Rectangle 3"/>
          <p:cNvSpPr>
            <a:spLocks noGrp="1" noChangeArrowheads="1"/>
          </p:cNvSpPr>
          <p:nvPr>
            <p:ph idx="1"/>
          </p:nvPr>
        </p:nvSpPr>
        <p:spPr>
          <a:xfrm>
            <a:off x="755650" y="2017713"/>
            <a:ext cx="8199438" cy="4114800"/>
          </a:xfrm>
        </p:spPr>
        <p:txBody>
          <a:bodyPr/>
          <a:lstStyle/>
          <a:p>
            <a:pPr eaLnBrk="1" hangingPunct="1"/>
            <a:endParaRPr lang="tr-TR" b="1" i="1" smtClean="0"/>
          </a:p>
          <a:p>
            <a:pPr eaLnBrk="1" hangingPunct="1"/>
            <a:endParaRPr lang="tr-TR" b="1" i="1" smtClean="0"/>
          </a:p>
          <a:p>
            <a:pPr eaLnBrk="1" hangingPunct="1"/>
            <a:r>
              <a:rPr lang="tr-TR" b="1" i="1" smtClean="0"/>
              <a:t>Ertelediğinizde heyecanınızı, coşkunuzu ve arzunuzu baltalarsınız.</a:t>
            </a:r>
          </a:p>
        </p:txBody>
      </p:sp>
    </p:spTree>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pPr eaLnBrk="1" hangingPunct="1"/>
            <a:r>
              <a:rPr lang="tr-TR" sz="3600" smtClean="0"/>
              <a:t>Mezar taşınızda ne yazsın isterdiniz?</a:t>
            </a:r>
          </a:p>
        </p:txBody>
      </p:sp>
      <p:sp>
        <p:nvSpPr>
          <p:cNvPr id="324611" name="Rectangle 3"/>
          <p:cNvSpPr>
            <a:spLocks noGrp="1" noChangeArrowheads="1"/>
          </p:cNvSpPr>
          <p:nvPr>
            <p:ph idx="1"/>
          </p:nvPr>
        </p:nvSpPr>
        <p:spPr/>
        <p:txBody>
          <a:bodyPr/>
          <a:lstStyle/>
          <a:p>
            <a:pPr eaLnBrk="1" hangingPunct="1">
              <a:buFont typeface="Wingdings" pitchFamily="2" charset="2"/>
              <a:buNone/>
              <a:defRPr/>
            </a:pPr>
            <a:r>
              <a:rPr lang="tr-TR" i="1" smtClean="0">
                <a:effectLst>
                  <a:outerShdw blurRad="38100" dist="38100" dir="2700000" algn="tl">
                    <a:srgbClr val="C0C0C0"/>
                  </a:outerShdw>
                </a:effectLst>
              </a:rPr>
              <a:t>Çok şey yapmak istedi	</a:t>
            </a:r>
          </a:p>
          <a:p>
            <a:pPr eaLnBrk="1" hangingPunct="1">
              <a:buFont typeface="Wingdings" pitchFamily="2" charset="2"/>
              <a:buNone/>
              <a:defRPr/>
            </a:pPr>
            <a:r>
              <a:rPr lang="tr-TR" i="1" smtClean="0">
                <a:effectLst>
                  <a:outerShdw blurRad="38100" dist="38100" dir="2700000" algn="tl">
                    <a:srgbClr val="C0C0C0"/>
                  </a:outerShdw>
                </a:effectLst>
              </a:rPr>
              <a:t>Ama her seferinde bir engel çıktı karşısına</a:t>
            </a:r>
          </a:p>
          <a:p>
            <a:pPr eaLnBrk="1" hangingPunct="1">
              <a:buFont typeface="Wingdings" pitchFamily="2" charset="2"/>
              <a:buNone/>
              <a:defRPr/>
            </a:pPr>
            <a:r>
              <a:rPr lang="tr-TR" i="1" smtClean="0">
                <a:effectLst>
                  <a:outerShdw blurRad="38100" dist="38100" dir="2700000" algn="tl">
                    <a:srgbClr val="C0C0C0"/>
                  </a:outerShdw>
                </a:effectLst>
              </a:rPr>
              <a:t>Erteledi,üşendi,vazgeçti</a:t>
            </a:r>
          </a:p>
          <a:p>
            <a:pPr eaLnBrk="1" hangingPunct="1">
              <a:buFont typeface="Wingdings" pitchFamily="2" charset="2"/>
              <a:buNone/>
              <a:defRPr/>
            </a:pPr>
            <a:r>
              <a:rPr lang="tr-TR" i="1" smtClean="0">
                <a:effectLst>
                  <a:outerShdw blurRad="38100" dist="38100" dir="2700000" algn="tl">
                    <a:srgbClr val="C0C0C0"/>
                  </a:outerShdw>
                </a:effectLst>
              </a:rPr>
              <a:t>Ve öldü sonunda</a:t>
            </a:r>
          </a:p>
          <a:p>
            <a:pPr eaLnBrk="1" hangingPunct="1">
              <a:buFont typeface="Wingdings" pitchFamily="2" charset="2"/>
              <a:buNone/>
              <a:defRPr/>
            </a:pPr>
            <a:r>
              <a:rPr lang="tr-TR" i="1" smtClean="0">
                <a:effectLst>
                  <a:outerShdw blurRad="38100" dist="38100" dir="2700000" algn="tl">
                    <a:srgbClr val="C0C0C0"/>
                  </a:outerShdw>
                </a:effectLst>
              </a:rPr>
              <a:t>Zamanı yetmedi</a:t>
            </a:r>
          </a:p>
          <a:p>
            <a:pPr eaLnBrk="1" hangingPunct="1">
              <a:buFont typeface="Wingdings" pitchFamily="2" charset="2"/>
              <a:buNone/>
              <a:defRPr/>
            </a:pPr>
            <a:r>
              <a:rPr lang="tr-TR" i="1" smtClean="0">
                <a:effectLst>
                  <a:outerShdw blurRad="38100" dist="38100" dir="2700000" algn="tl">
                    <a:srgbClr val="C0C0C0"/>
                  </a:outerShdw>
                </a:effectLst>
              </a:rPr>
              <a:t>Hiç başlayamadı.		</a:t>
            </a:r>
            <a:r>
              <a:rPr lang="tr-TR" smtClean="0">
                <a:effectLst>
                  <a:outerShdw blurRad="38100" dist="38100" dir="2700000" algn="tl">
                    <a:srgbClr val="C0C0C0"/>
                  </a:outerShdw>
                </a:effectLst>
              </a:rPr>
              <a:t>	    </a:t>
            </a:r>
          </a:p>
        </p:txBody>
      </p:sp>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5"/>
          <p:cNvSpPr>
            <a:spLocks noGrp="1" noChangeArrowheads="1"/>
          </p:cNvSpPr>
          <p:nvPr>
            <p:ph type="title"/>
          </p:nvPr>
        </p:nvSpPr>
        <p:spPr/>
        <p:txBody>
          <a:bodyPr/>
          <a:lstStyle/>
          <a:p>
            <a:pPr eaLnBrk="1" hangingPunct="1"/>
            <a:endParaRPr lang="tr-TR" smtClean="0"/>
          </a:p>
        </p:txBody>
      </p:sp>
      <p:pic>
        <p:nvPicPr>
          <p:cNvPr id="120835" name="Picture 4" descr="ard57"/>
          <p:cNvPicPr>
            <a:picLocks noGrp="1" noChangeAspect="1" noChangeArrowheads="1"/>
          </p:cNvPicPr>
          <p:nvPr>
            <p:ph idx="1"/>
          </p:nvPr>
        </p:nvPicPr>
        <p:blipFill>
          <a:blip r:embed="rId2"/>
          <a:srcRect/>
          <a:stretch>
            <a:fillRect/>
          </a:stretch>
        </p:blipFill>
        <p:spPr>
          <a:xfrm>
            <a:off x="0" y="0"/>
            <a:ext cx="9144000" cy="6858000"/>
          </a:xfrm>
          <a:noFill/>
        </p:spPr>
      </p:pic>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algn="r" eaLnBrk="1" hangingPunct="1"/>
            <a:r>
              <a:rPr lang="tr-TR" sz="3600" smtClean="0"/>
              <a:t>Alışkanlıklar.......</a:t>
            </a:r>
            <a:r>
              <a:rPr lang="tr-TR" smtClean="0"/>
              <a:t> </a:t>
            </a:r>
          </a:p>
        </p:txBody>
      </p:sp>
      <p:sp>
        <p:nvSpPr>
          <p:cNvPr id="121859" name="Rectangle 3"/>
          <p:cNvSpPr>
            <a:spLocks noGrp="1" noChangeArrowheads="1"/>
          </p:cNvSpPr>
          <p:nvPr>
            <p:ph idx="1"/>
          </p:nvPr>
        </p:nvSpPr>
        <p:spPr/>
        <p:txBody>
          <a:bodyPr/>
          <a:lstStyle/>
          <a:p>
            <a:pPr eaLnBrk="1" hangingPunct="1"/>
            <a:endParaRPr lang="tr-TR" smtClean="0"/>
          </a:p>
          <a:p>
            <a:pPr eaLnBrk="1" hangingPunct="1"/>
            <a:endParaRPr lang="tr-TR" sz="3600" b="1" i="1" smtClean="0"/>
          </a:p>
          <a:p>
            <a:pPr eaLnBrk="1" hangingPunct="1"/>
            <a:r>
              <a:rPr lang="tr-TR" sz="3600" b="1" i="1" smtClean="0"/>
              <a:t>Hayatlarımızı biçimlendiren  ara sıra yaptıklarımız değil, sürekli yaptıklarımızdır.</a:t>
            </a:r>
          </a:p>
          <a:p>
            <a:pPr eaLnBrk="1" hangingPunct="1">
              <a:buFont typeface="Wingdings" pitchFamily="2" charset="2"/>
              <a:buNone/>
            </a:pPr>
            <a:r>
              <a:rPr lang="tr-TR" sz="3600" b="1" i="1" smtClean="0"/>
              <a:t>                                       Aristo</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Footer Placeholder 3"/>
          <p:cNvSpPr>
            <a:spLocks noGrp="1"/>
          </p:cNvSpPr>
          <p:nvPr>
            <p:ph type="ftr" sz="quarter" idx="11"/>
          </p:nvPr>
        </p:nvSpPr>
        <p:spPr>
          <a:xfrm>
            <a:off x="457200" y="6245225"/>
            <a:ext cx="2133600" cy="476250"/>
          </a:xfrm>
          <a:noFill/>
        </p:spPr>
        <p:txBody>
          <a:bodyPr/>
          <a:lstStyle/>
          <a:p>
            <a:pPr algn="l"/>
            <a:r>
              <a:rPr lang="tr-TR"/>
              <a:t>İZMİR SEMİNERİ</a:t>
            </a:r>
          </a:p>
        </p:txBody>
      </p:sp>
      <p:sp>
        <p:nvSpPr>
          <p:cNvPr id="122883" name="Slide Number Placeholder 4"/>
          <p:cNvSpPr>
            <a:spLocks noGrp="1"/>
          </p:cNvSpPr>
          <p:nvPr>
            <p:ph type="sldNum" sz="quarter" idx="12"/>
          </p:nvPr>
        </p:nvSpPr>
        <p:spPr>
          <a:xfrm>
            <a:off x="3124200" y="6245225"/>
            <a:ext cx="2895600" cy="476250"/>
          </a:xfrm>
          <a:noFill/>
        </p:spPr>
        <p:txBody>
          <a:bodyPr/>
          <a:lstStyle/>
          <a:p>
            <a:pPr algn="ctr"/>
            <a:fld id="{D0395617-A8C3-40DE-ACD7-930B92170DE7}" type="slidenum">
              <a:rPr lang="tr-TR"/>
              <a:pPr algn="ctr"/>
              <a:t>114</a:t>
            </a:fld>
            <a:endParaRPr lang="tr-TR"/>
          </a:p>
        </p:txBody>
      </p:sp>
      <p:pic>
        <p:nvPicPr>
          <p:cNvPr id="122884" name="Picture 2" descr="EDCN079"/>
          <p:cNvPicPr>
            <a:picLocks noGrp="1" noChangeAspect="1" noChangeArrowheads="1"/>
          </p:cNvPicPr>
          <p:nvPr>
            <p:ph idx="1"/>
          </p:nvPr>
        </p:nvPicPr>
        <p:blipFill>
          <a:blip r:embed="rId2"/>
          <a:srcRect/>
          <a:stretch>
            <a:fillRect/>
          </a:stretch>
        </p:blipFill>
        <p:spPr>
          <a:xfrm>
            <a:off x="1116013" y="0"/>
            <a:ext cx="7488237" cy="6858000"/>
          </a:xfrm>
          <a:noFill/>
        </p:spPr>
      </p:pic>
      <p:sp>
        <p:nvSpPr>
          <p:cNvPr id="122885" name="Text Box 3"/>
          <p:cNvSpPr txBox="1">
            <a:spLocks noChangeArrowheads="1"/>
          </p:cNvSpPr>
          <p:nvPr/>
        </p:nvSpPr>
        <p:spPr bwMode="auto">
          <a:xfrm>
            <a:off x="1331913" y="731838"/>
            <a:ext cx="4679950" cy="5602287"/>
          </a:xfrm>
          <a:prstGeom prst="rect">
            <a:avLst/>
          </a:prstGeom>
          <a:noFill/>
          <a:ln w="9525">
            <a:noFill/>
            <a:miter lim="800000"/>
            <a:headEnd/>
            <a:tailEnd/>
          </a:ln>
        </p:spPr>
        <p:txBody>
          <a:bodyPr>
            <a:spAutoFit/>
          </a:bodyPr>
          <a:lstStyle/>
          <a:p>
            <a:pPr algn="ctr">
              <a:lnSpc>
                <a:spcPct val="80000"/>
              </a:lnSpc>
            </a:pPr>
            <a:r>
              <a:rPr lang="tr-TR" sz="2800" b="1" i="1">
                <a:solidFill>
                  <a:srgbClr val="800000"/>
                </a:solidFill>
                <a:latin typeface="Times New Roman" pitchFamily="18" charset="0"/>
              </a:rPr>
              <a:t>Kendimi </a:t>
            </a:r>
          </a:p>
          <a:p>
            <a:pPr algn="ctr">
              <a:lnSpc>
                <a:spcPct val="80000"/>
              </a:lnSpc>
            </a:pPr>
            <a:r>
              <a:rPr lang="tr-TR" sz="2800" b="1" i="1">
                <a:solidFill>
                  <a:srgbClr val="800000"/>
                </a:solidFill>
                <a:latin typeface="Times New Roman" pitchFamily="18" charset="0"/>
              </a:rPr>
              <a:t>geliştirmeye </a:t>
            </a:r>
          </a:p>
          <a:p>
            <a:pPr algn="ctr">
              <a:lnSpc>
                <a:spcPct val="80000"/>
              </a:lnSpc>
            </a:pPr>
            <a:r>
              <a:rPr lang="tr-TR" sz="2800" b="1" i="1">
                <a:solidFill>
                  <a:srgbClr val="800000"/>
                </a:solidFill>
                <a:latin typeface="Times New Roman" pitchFamily="18" charset="0"/>
              </a:rPr>
              <a:t>zaman ayırmaya,</a:t>
            </a:r>
            <a:r>
              <a:rPr lang="tr-TR" sz="2800" b="1" i="1">
                <a:latin typeface="Times New Roman" pitchFamily="18" charset="0"/>
              </a:rPr>
              <a:t> </a:t>
            </a:r>
            <a:br>
              <a:rPr lang="tr-TR" sz="2800" b="1" i="1">
                <a:latin typeface="Times New Roman" pitchFamily="18" charset="0"/>
              </a:rPr>
            </a:br>
            <a:r>
              <a:rPr lang="tr-TR" sz="2800" b="1" i="1">
                <a:solidFill>
                  <a:srgbClr val="000099"/>
                </a:solidFill>
                <a:latin typeface="Times New Roman" pitchFamily="18" charset="0"/>
              </a:rPr>
              <a:t>başkalarını eleştirmeye </a:t>
            </a:r>
          </a:p>
          <a:p>
            <a:pPr algn="ctr">
              <a:lnSpc>
                <a:spcPct val="80000"/>
              </a:lnSpc>
            </a:pPr>
            <a:r>
              <a:rPr lang="tr-TR" sz="2800" b="1" i="1">
                <a:solidFill>
                  <a:srgbClr val="000099"/>
                </a:solidFill>
                <a:latin typeface="Times New Roman" pitchFamily="18" charset="0"/>
              </a:rPr>
              <a:t>zamanınızın kalmamasına,</a:t>
            </a:r>
            <a:r>
              <a:rPr lang="tr-TR" sz="2800" b="1" i="1">
                <a:latin typeface="Times New Roman" pitchFamily="18" charset="0"/>
              </a:rPr>
              <a:t> </a:t>
            </a:r>
            <a:br>
              <a:rPr lang="tr-TR" sz="2800" b="1" i="1">
                <a:latin typeface="Times New Roman" pitchFamily="18" charset="0"/>
              </a:rPr>
            </a:br>
            <a:r>
              <a:rPr lang="tr-TR" sz="2800" b="1" i="1">
                <a:solidFill>
                  <a:srgbClr val="800000"/>
                </a:solidFill>
                <a:latin typeface="Times New Roman" pitchFamily="18" charset="0"/>
              </a:rPr>
              <a:t>kaygılanmayacak kadar </a:t>
            </a:r>
          </a:p>
          <a:p>
            <a:pPr algn="ctr">
              <a:lnSpc>
                <a:spcPct val="80000"/>
              </a:lnSpc>
            </a:pPr>
            <a:r>
              <a:rPr lang="tr-TR" sz="2800" b="1" i="1">
                <a:solidFill>
                  <a:srgbClr val="800000"/>
                </a:solidFill>
                <a:latin typeface="Times New Roman" pitchFamily="18" charset="0"/>
              </a:rPr>
              <a:t>büyük, </a:t>
            </a:r>
            <a:br>
              <a:rPr lang="tr-TR" sz="2800" b="1" i="1">
                <a:solidFill>
                  <a:srgbClr val="800000"/>
                </a:solidFill>
                <a:latin typeface="Times New Roman" pitchFamily="18" charset="0"/>
              </a:rPr>
            </a:br>
            <a:r>
              <a:rPr lang="tr-TR" sz="2800" b="1" i="1">
                <a:solidFill>
                  <a:srgbClr val="000099"/>
                </a:solidFill>
                <a:latin typeface="Times New Roman" pitchFamily="18" charset="0"/>
              </a:rPr>
              <a:t>kızmayacak kadar </a:t>
            </a:r>
          </a:p>
          <a:p>
            <a:pPr algn="ctr">
              <a:lnSpc>
                <a:spcPct val="80000"/>
              </a:lnSpc>
            </a:pPr>
            <a:r>
              <a:rPr lang="tr-TR" sz="2800" b="1" i="1">
                <a:solidFill>
                  <a:srgbClr val="000099"/>
                </a:solidFill>
                <a:latin typeface="Times New Roman" pitchFamily="18" charset="0"/>
              </a:rPr>
              <a:t>soylu, </a:t>
            </a:r>
            <a:br>
              <a:rPr lang="tr-TR" sz="2800" b="1" i="1">
                <a:solidFill>
                  <a:srgbClr val="000099"/>
                </a:solidFill>
                <a:latin typeface="Times New Roman" pitchFamily="18" charset="0"/>
              </a:rPr>
            </a:br>
            <a:r>
              <a:rPr lang="tr-TR" sz="2800" b="1" i="1">
                <a:solidFill>
                  <a:srgbClr val="800000"/>
                </a:solidFill>
                <a:latin typeface="Times New Roman" pitchFamily="18" charset="0"/>
              </a:rPr>
              <a:t>korkmayacak kadar </a:t>
            </a:r>
          </a:p>
          <a:p>
            <a:pPr algn="ctr">
              <a:lnSpc>
                <a:spcPct val="80000"/>
              </a:lnSpc>
            </a:pPr>
            <a:r>
              <a:rPr lang="tr-TR" sz="2800" b="1" i="1">
                <a:solidFill>
                  <a:srgbClr val="800000"/>
                </a:solidFill>
                <a:latin typeface="Times New Roman" pitchFamily="18" charset="0"/>
              </a:rPr>
              <a:t>güçlü,</a:t>
            </a:r>
            <a:r>
              <a:rPr lang="tr-TR" sz="2800" b="1" i="1">
                <a:latin typeface="Times New Roman" pitchFamily="18" charset="0"/>
              </a:rPr>
              <a:t> </a:t>
            </a:r>
            <a:br>
              <a:rPr lang="tr-TR" sz="2800" b="1" i="1">
                <a:latin typeface="Times New Roman" pitchFamily="18" charset="0"/>
              </a:rPr>
            </a:br>
            <a:r>
              <a:rPr lang="tr-TR" sz="2800" b="1" i="1">
                <a:solidFill>
                  <a:srgbClr val="000099"/>
                </a:solidFill>
                <a:latin typeface="Times New Roman" pitchFamily="18" charset="0"/>
              </a:rPr>
              <a:t>üzülmeyecek kadar </a:t>
            </a:r>
          </a:p>
          <a:p>
            <a:pPr algn="ctr">
              <a:lnSpc>
                <a:spcPct val="80000"/>
              </a:lnSpc>
            </a:pPr>
            <a:r>
              <a:rPr lang="tr-TR" sz="2800" b="1" i="1">
                <a:solidFill>
                  <a:srgbClr val="000099"/>
                </a:solidFill>
                <a:latin typeface="Times New Roman" pitchFamily="18" charset="0"/>
              </a:rPr>
              <a:t>mutlu olmaya;</a:t>
            </a:r>
          </a:p>
          <a:p>
            <a:pPr algn="ctr">
              <a:lnSpc>
                <a:spcPct val="80000"/>
              </a:lnSpc>
            </a:pPr>
            <a:r>
              <a:rPr lang="tr-TR" sz="2800" b="1" i="1">
                <a:latin typeface="Times New Roman" pitchFamily="18" charset="0"/>
              </a:rPr>
              <a:t/>
            </a:r>
            <a:br>
              <a:rPr lang="tr-TR" sz="2800" b="1" i="1">
                <a:latin typeface="Times New Roman" pitchFamily="18" charset="0"/>
              </a:rPr>
            </a:br>
            <a:r>
              <a:rPr lang="tr-TR" sz="2800" b="1" i="1">
                <a:solidFill>
                  <a:srgbClr val="800000"/>
                </a:solidFill>
                <a:latin typeface="Times New Roman" pitchFamily="18" charset="0"/>
              </a:rPr>
              <a:t>Kendi kendime </a:t>
            </a:r>
          </a:p>
          <a:p>
            <a:pPr algn="ctr">
              <a:lnSpc>
                <a:spcPct val="80000"/>
              </a:lnSpc>
            </a:pPr>
            <a:r>
              <a:rPr lang="tr-TR" sz="3200" b="1" i="1">
                <a:solidFill>
                  <a:srgbClr val="800000"/>
                </a:solidFill>
                <a:latin typeface="Times New Roman" pitchFamily="18" charset="0"/>
              </a:rPr>
              <a:t>SÖZ VERİYORUM.</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Footer Placeholder 3"/>
          <p:cNvSpPr>
            <a:spLocks noGrp="1"/>
          </p:cNvSpPr>
          <p:nvPr>
            <p:ph type="ftr" sz="quarter" idx="11"/>
          </p:nvPr>
        </p:nvSpPr>
        <p:spPr>
          <a:xfrm>
            <a:off x="457200" y="6245225"/>
            <a:ext cx="2133600" cy="476250"/>
          </a:xfrm>
          <a:noFill/>
        </p:spPr>
        <p:txBody>
          <a:bodyPr/>
          <a:lstStyle/>
          <a:p>
            <a:pPr algn="l"/>
            <a:r>
              <a:rPr lang="tr-TR"/>
              <a:t>İZMİR SEMİNERİ</a:t>
            </a:r>
          </a:p>
        </p:txBody>
      </p:sp>
      <p:sp>
        <p:nvSpPr>
          <p:cNvPr id="123907" name="Slide Number Placeholder 4"/>
          <p:cNvSpPr>
            <a:spLocks noGrp="1"/>
          </p:cNvSpPr>
          <p:nvPr>
            <p:ph type="sldNum" sz="quarter" idx="12"/>
          </p:nvPr>
        </p:nvSpPr>
        <p:spPr>
          <a:xfrm>
            <a:off x="3124200" y="6245225"/>
            <a:ext cx="2895600" cy="476250"/>
          </a:xfrm>
          <a:noFill/>
        </p:spPr>
        <p:txBody>
          <a:bodyPr/>
          <a:lstStyle/>
          <a:p>
            <a:pPr algn="ctr"/>
            <a:fld id="{15EEA3D1-00F6-47C5-B43B-F001B640C769}" type="slidenum">
              <a:rPr lang="tr-TR"/>
              <a:pPr algn="ctr"/>
              <a:t>115</a:t>
            </a:fld>
            <a:endParaRPr lang="tr-TR"/>
          </a:p>
        </p:txBody>
      </p:sp>
      <p:grpSp>
        <p:nvGrpSpPr>
          <p:cNvPr id="123908" name="Group 2"/>
          <p:cNvGrpSpPr>
            <a:grpSpLocks noChangeAspect="1"/>
          </p:cNvGrpSpPr>
          <p:nvPr/>
        </p:nvGrpSpPr>
        <p:grpSpPr bwMode="auto">
          <a:xfrm>
            <a:off x="900113" y="0"/>
            <a:ext cx="7704137" cy="6858000"/>
            <a:chOff x="1973" y="164"/>
            <a:chExt cx="3373" cy="3946"/>
          </a:xfrm>
        </p:grpSpPr>
        <p:sp>
          <p:nvSpPr>
            <p:cNvPr id="123910" name="AutoShape 3"/>
            <p:cNvSpPr>
              <a:spLocks noChangeAspect="1" noChangeArrowheads="1" noTextEdit="1"/>
            </p:cNvSpPr>
            <p:nvPr/>
          </p:nvSpPr>
          <p:spPr bwMode="auto">
            <a:xfrm>
              <a:off x="1973" y="164"/>
              <a:ext cx="3373" cy="3946"/>
            </a:xfrm>
            <a:prstGeom prst="rect">
              <a:avLst/>
            </a:prstGeom>
            <a:noFill/>
            <a:ln w="9525">
              <a:noFill/>
              <a:miter lim="800000"/>
              <a:headEnd/>
              <a:tailEnd/>
            </a:ln>
          </p:spPr>
          <p:txBody>
            <a:bodyPr/>
            <a:lstStyle/>
            <a:p>
              <a:endParaRPr lang="tr-TR"/>
            </a:p>
          </p:txBody>
        </p:sp>
        <p:sp>
          <p:nvSpPr>
            <p:cNvPr id="123911" name="Rectangle 4"/>
            <p:cNvSpPr>
              <a:spLocks noChangeArrowheads="1"/>
            </p:cNvSpPr>
            <p:nvPr/>
          </p:nvSpPr>
          <p:spPr bwMode="auto">
            <a:xfrm>
              <a:off x="1973" y="164"/>
              <a:ext cx="3373" cy="3946"/>
            </a:xfrm>
            <a:prstGeom prst="rect">
              <a:avLst/>
            </a:prstGeom>
            <a:noFill/>
            <a:ln w="9525">
              <a:noFill/>
              <a:miter lim="800000"/>
              <a:headEnd/>
              <a:tailEnd/>
            </a:ln>
          </p:spPr>
          <p:txBody>
            <a:bodyPr/>
            <a:lstStyle/>
            <a:p>
              <a:endParaRPr lang="tr-TR"/>
            </a:p>
          </p:txBody>
        </p:sp>
        <p:sp>
          <p:nvSpPr>
            <p:cNvPr id="123912" name="Freeform 5"/>
            <p:cNvSpPr>
              <a:spLocks/>
            </p:cNvSpPr>
            <p:nvPr/>
          </p:nvSpPr>
          <p:spPr bwMode="auto">
            <a:xfrm>
              <a:off x="1987" y="181"/>
              <a:ext cx="3049" cy="3912"/>
            </a:xfrm>
            <a:custGeom>
              <a:avLst/>
              <a:gdLst>
                <a:gd name="T0" fmla="*/ 1 w 6098"/>
                <a:gd name="T1" fmla="*/ 1 h 7824"/>
                <a:gd name="T2" fmla="*/ 1 w 6098"/>
                <a:gd name="T3" fmla="*/ 1 h 7824"/>
                <a:gd name="T4" fmla="*/ 1 w 6098"/>
                <a:gd name="T5" fmla="*/ 1 h 7824"/>
                <a:gd name="T6" fmla="*/ 1 w 6098"/>
                <a:gd name="T7" fmla="*/ 1 h 7824"/>
                <a:gd name="T8" fmla="*/ 1 w 6098"/>
                <a:gd name="T9" fmla="*/ 1 h 7824"/>
                <a:gd name="T10" fmla="*/ 1 w 6098"/>
                <a:gd name="T11" fmla="*/ 1 h 7824"/>
                <a:gd name="T12" fmla="*/ 1 w 6098"/>
                <a:gd name="T13" fmla="*/ 1 h 7824"/>
                <a:gd name="T14" fmla="*/ 1 w 6098"/>
                <a:gd name="T15" fmla="*/ 1 h 7824"/>
                <a:gd name="T16" fmla="*/ 1 w 6098"/>
                <a:gd name="T17" fmla="*/ 1 h 7824"/>
                <a:gd name="T18" fmla="*/ 1 w 6098"/>
                <a:gd name="T19" fmla="*/ 1 h 7824"/>
                <a:gd name="T20" fmla="*/ 1 w 6098"/>
                <a:gd name="T21" fmla="*/ 1 h 7824"/>
                <a:gd name="T22" fmla="*/ 1 w 6098"/>
                <a:gd name="T23" fmla="*/ 1 h 7824"/>
                <a:gd name="T24" fmla="*/ 1 w 6098"/>
                <a:gd name="T25" fmla="*/ 1 h 7824"/>
                <a:gd name="T26" fmla="*/ 1 w 6098"/>
                <a:gd name="T27" fmla="*/ 1 h 7824"/>
                <a:gd name="T28" fmla="*/ 1 w 6098"/>
                <a:gd name="T29" fmla="*/ 1 h 7824"/>
                <a:gd name="T30" fmla="*/ 1 w 6098"/>
                <a:gd name="T31" fmla="*/ 1 h 7824"/>
                <a:gd name="T32" fmla="*/ 1 w 6098"/>
                <a:gd name="T33" fmla="*/ 1 h 7824"/>
                <a:gd name="T34" fmla="*/ 1 w 6098"/>
                <a:gd name="T35" fmla="*/ 1 h 7824"/>
                <a:gd name="T36" fmla="*/ 1 w 6098"/>
                <a:gd name="T37" fmla="*/ 1 h 7824"/>
                <a:gd name="T38" fmla="*/ 1 w 6098"/>
                <a:gd name="T39" fmla="*/ 1 h 7824"/>
                <a:gd name="T40" fmla="*/ 1 w 6098"/>
                <a:gd name="T41" fmla="*/ 1 h 7824"/>
                <a:gd name="T42" fmla="*/ 1 w 6098"/>
                <a:gd name="T43" fmla="*/ 1 h 7824"/>
                <a:gd name="T44" fmla="*/ 1 w 6098"/>
                <a:gd name="T45" fmla="*/ 1 h 7824"/>
                <a:gd name="T46" fmla="*/ 1 w 6098"/>
                <a:gd name="T47" fmla="*/ 1 h 7824"/>
                <a:gd name="T48" fmla="*/ 1 w 6098"/>
                <a:gd name="T49" fmla="*/ 1 h 7824"/>
                <a:gd name="T50" fmla="*/ 1 w 6098"/>
                <a:gd name="T51" fmla="*/ 1 h 7824"/>
                <a:gd name="T52" fmla="*/ 1 w 6098"/>
                <a:gd name="T53" fmla="*/ 1 h 7824"/>
                <a:gd name="T54" fmla="*/ 1 w 6098"/>
                <a:gd name="T55" fmla="*/ 1 h 7824"/>
                <a:gd name="T56" fmla="*/ 1 w 6098"/>
                <a:gd name="T57" fmla="*/ 0 h 7824"/>
                <a:gd name="T58" fmla="*/ 1 w 6098"/>
                <a:gd name="T59" fmla="*/ 1 h 7824"/>
                <a:gd name="T60" fmla="*/ 1 w 6098"/>
                <a:gd name="T61" fmla="*/ 1 h 7824"/>
                <a:gd name="T62" fmla="*/ 1 w 6098"/>
                <a:gd name="T63" fmla="*/ 1 h 7824"/>
                <a:gd name="T64" fmla="*/ 1 w 6098"/>
                <a:gd name="T65" fmla="*/ 1 h 7824"/>
                <a:gd name="T66" fmla="*/ 1 w 6098"/>
                <a:gd name="T67" fmla="*/ 1 h 7824"/>
                <a:gd name="T68" fmla="*/ 1 w 6098"/>
                <a:gd name="T69" fmla="*/ 1 h 7824"/>
                <a:gd name="T70" fmla="*/ 1 w 6098"/>
                <a:gd name="T71" fmla="*/ 1 h 7824"/>
                <a:gd name="T72" fmla="*/ 1 w 6098"/>
                <a:gd name="T73" fmla="*/ 1 h 7824"/>
                <a:gd name="T74" fmla="*/ 1 w 6098"/>
                <a:gd name="T75" fmla="*/ 1 h 7824"/>
                <a:gd name="T76" fmla="*/ 1 w 6098"/>
                <a:gd name="T77" fmla="*/ 1 h 7824"/>
                <a:gd name="T78" fmla="*/ 1 w 6098"/>
                <a:gd name="T79" fmla="*/ 1 h 7824"/>
                <a:gd name="T80" fmla="*/ 1 w 6098"/>
                <a:gd name="T81" fmla="*/ 1 h 7824"/>
                <a:gd name="T82" fmla="*/ 1 w 6098"/>
                <a:gd name="T83" fmla="*/ 1 h 7824"/>
                <a:gd name="T84" fmla="*/ 1 w 6098"/>
                <a:gd name="T85" fmla="*/ 1 h 7824"/>
                <a:gd name="T86" fmla="*/ 1 w 6098"/>
                <a:gd name="T87" fmla="*/ 1 h 7824"/>
                <a:gd name="T88" fmla="*/ 1 w 6098"/>
                <a:gd name="T89" fmla="*/ 1 h 7824"/>
                <a:gd name="T90" fmla="*/ 1 w 6098"/>
                <a:gd name="T91" fmla="*/ 1 h 7824"/>
                <a:gd name="T92" fmla="*/ 1 w 6098"/>
                <a:gd name="T93" fmla="*/ 1 h 7824"/>
                <a:gd name="T94" fmla="*/ 1 w 6098"/>
                <a:gd name="T95" fmla="*/ 1 h 7824"/>
                <a:gd name="T96" fmla="*/ 1 w 6098"/>
                <a:gd name="T97" fmla="*/ 1 h 7824"/>
                <a:gd name="T98" fmla="*/ 1 w 6098"/>
                <a:gd name="T99" fmla="*/ 1 h 78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098"/>
                <a:gd name="T151" fmla="*/ 0 h 7824"/>
                <a:gd name="T152" fmla="*/ 6098 w 6098"/>
                <a:gd name="T153" fmla="*/ 7824 h 782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098" h="7824">
                  <a:moveTo>
                    <a:pt x="6098" y="7824"/>
                  </a:moveTo>
                  <a:lnTo>
                    <a:pt x="830" y="7824"/>
                  </a:lnTo>
                  <a:lnTo>
                    <a:pt x="763" y="7786"/>
                  </a:lnTo>
                  <a:lnTo>
                    <a:pt x="705" y="7746"/>
                  </a:lnTo>
                  <a:lnTo>
                    <a:pt x="655" y="7703"/>
                  </a:lnTo>
                  <a:lnTo>
                    <a:pt x="613" y="7656"/>
                  </a:lnTo>
                  <a:lnTo>
                    <a:pt x="575" y="7609"/>
                  </a:lnTo>
                  <a:lnTo>
                    <a:pt x="546" y="7558"/>
                  </a:lnTo>
                  <a:lnTo>
                    <a:pt x="522" y="7507"/>
                  </a:lnTo>
                  <a:lnTo>
                    <a:pt x="502" y="7453"/>
                  </a:lnTo>
                  <a:lnTo>
                    <a:pt x="486" y="7396"/>
                  </a:lnTo>
                  <a:lnTo>
                    <a:pt x="474" y="7339"/>
                  </a:lnTo>
                  <a:lnTo>
                    <a:pt x="464" y="7281"/>
                  </a:lnTo>
                  <a:lnTo>
                    <a:pt x="457" y="7221"/>
                  </a:lnTo>
                  <a:lnTo>
                    <a:pt x="450" y="7159"/>
                  </a:lnTo>
                  <a:lnTo>
                    <a:pt x="445" y="7096"/>
                  </a:lnTo>
                  <a:lnTo>
                    <a:pt x="440" y="7031"/>
                  </a:lnTo>
                  <a:lnTo>
                    <a:pt x="435" y="6967"/>
                  </a:lnTo>
                  <a:lnTo>
                    <a:pt x="428" y="6954"/>
                  </a:lnTo>
                  <a:lnTo>
                    <a:pt x="419" y="6945"/>
                  </a:lnTo>
                  <a:lnTo>
                    <a:pt x="411" y="6939"/>
                  </a:lnTo>
                  <a:lnTo>
                    <a:pt x="401" y="6934"/>
                  </a:lnTo>
                  <a:lnTo>
                    <a:pt x="389" y="6933"/>
                  </a:lnTo>
                  <a:lnTo>
                    <a:pt x="377" y="6931"/>
                  </a:lnTo>
                  <a:lnTo>
                    <a:pt x="363" y="6931"/>
                  </a:lnTo>
                  <a:lnTo>
                    <a:pt x="351" y="6930"/>
                  </a:lnTo>
                  <a:lnTo>
                    <a:pt x="337" y="6871"/>
                  </a:lnTo>
                  <a:lnTo>
                    <a:pt x="322" y="6783"/>
                  </a:lnTo>
                  <a:lnTo>
                    <a:pt x="303" y="6671"/>
                  </a:lnTo>
                  <a:lnTo>
                    <a:pt x="284" y="6539"/>
                  </a:lnTo>
                  <a:lnTo>
                    <a:pt x="262" y="6389"/>
                  </a:lnTo>
                  <a:lnTo>
                    <a:pt x="242" y="6226"/>
                  </a:lnTo>
                  <a:lnTo>
                    <a:pt x="218" y="6054"/>
                  </a:lnTo>
                  <a:lnTo>
                    <a:pt x="195" y="5877"/>
                  </a:lnTo>
                  <a:lnTo>
                    <a:pt x="173" y="5698"/>
                  </a:lnTo>
                  <a:lnTo>
                    <a:pt x="153" y="5522"/>
                  </a:lnTo>
                  <a:lnTo>
                    <a:pt x="132" y="5352"/>
                  </a:lnTo>
                  <a:lnTo>
                    <a:pt x="113" y="5193"/>
                  </a:lnTo>
                  <a:lnTo>
                    <a:pt x="96" y="5048"/>
                  </a:lnTo>
                  <a:lnTo>
                    <a:pt x="82" y="4920"/>
                  </a:lnTo>
                  <a:lnTo>
                    <a:pt x="72" y="4816"/>
                  </a:lnTo>
                  <a:lnTo>
                    <a:pt x="64" y="4736"/>
                  </a:lnTo>
                  <a:lnTo>
                    <a:pt x="60" y="4500"/>
                  </a:lnTo>
                  <a:lnTo>
                    <a:pt x="72" y="4288"/>
                  </a:lnTo>
                  <a:lnTo>
                    <a:pt x="91" y="4092"/>
                  </a:lnTo>
                  <a:lnTo>
                    <a:pt x="112" y="3906"/>
                  </a:lnTo>
                  <a:lnTo>
                    <a:pt x="125" y="3721"/>
                  </a:lnTo>
                  <a:lnTo>
                    <a:pt x="127" y="3533"/>
                  </a:lnTo>
                  <a:lnTo>
                    <a:pt x="108" y="3335"/>
                  </a:lnTo>
                  <a:lnTo>
                    <a:pt x="64" y="3119"/>
                  </a:lnTo>
                  <a:lnTo>
                    <a:pt x="48" y="3067"/>
                  </a:lnTo>
                  <a:lnTo>
                    <a:pt x="40" y="2994"/>
                  </a:lnTo>
                  <a:lnTo>
                    <a:pt x="38" y="2907"/>
                  </a:lnTo>
                  <a:lnTo>
                    <a:pt x="41" y="2808"/>
                  </a:lnTo>
                  <a:lnTo>
                    <a:pt x="45" y="2706"/>
                  </a:lnTo>
                  <a:lnTo>
                    <a:pt x="50" y="2605"/>
                  </a:lnTo>
                  <a:lnTo>
                    <a:pt x="52" y="2509"/>
                  </a:lnTo>
                  <a:lnTo>
                    <a:pt x="48" y="2426"/>
                  </a:lnTo>
                  <a:lnTo>
                    <a:pt x="72" y="2402"/>
                  </a:lnTo>
                  <a:lnTo>
                    <a:pt x="94" y="2380"/>
                  </a:lnTo>
                  <a:lnTo>
                    <a:pt x="113" y="2362"/>
                  </a:lnTo>
                  <a:lnTo>
                    <a:pt x="130" y="2346"/>
                  </a:lnTo>
                  <a:lnTo>
                    <a:pt x="147" y="2332"/>
                  </a:lnTo>
                  <a:lnTo>
                    <a:pt x="163" y="2320"/>
                  </a:lnTo>
                  <a:lnTo>
                    <a:pt x="177" y="2309"/>
                  </a:lnTo>
                  <a:lnTo>
                    <a:pt x="194" y="2302"/>
                  </a:lnTo>
                  <a:lnTo>
                    <a:pt x="209" y="2294"/>
                  </a:lnTo>
                  <a:lnTo>
                    <a:pt x="226" y="2288"/>
                  </a:lnTo>
                  <a:lnTo>
                    <a:pt x="245" y="2282"/>
                  </a:lnTo>
                  <a:lnTo>
                    <a:pt x="267" y="2277"/>
                  </a:lnTo>
                  <a:lnTo>
                    <a:pt x="291" y="2271"/>
                  </a:lnTo>
                  <a:lnTo>
                    <a:pt x="319" y="2266"/>
                  </a:lnTo>
                  <a:lnTo>
                    <a:pt x="349" y="2260"/>
                  </a:lnTo>
                  <a:lnTo>
                    <a:pt x="384" y="2254"/>
                  </a:lnTo>
                  <a:lnTo>
                    <a:pt x="384" y="2225"/>
                  </a:lnTo>
                  <a:lnTo>
                    <a:pt x="370" y="2214"/>
                  </a:lnTo>
                  <a:lnTo>
                    <a:pt x="353" y="2206"/>
                  </a:lnTo>
                  <a:lnTo>
                    <a:pt x="332" y="2198"/>
                  </a:lnTo>
                  <a:lnTo>
                    <a:pt x="310" y="2191"/>
                  </a:lnTo>
                  <a:lnTo>
                    <a:pt x="286" y="2186"/>
                  </a:lnTo>
                  <a:lnTo>
                    <a:pt x="260" y="2181"/>
                  </a:lnTo>
                  <a:lnTo>
                    <a:pt x="233" y="2177"/>
                  </a:lnTo>
                  <a:lnTo>
                    <a:pt x="204" y="2174"/>
                  </a:lnTo>
                  <a:lnTo>
                    <a:pt x="175" y="2172"/>
                  </a:lnTo>
                  <a:lnTo>
                    <a:pt x="147" y="2169"/>
                  </a:lnTo>
                  <a:lnTo>
                    <a:pt x="118" y="2168"/>
                  </a:lnTo>
                  <a:lnTo>
                    <a:pt x="91" y="2168"/>
                  </a:lnTo>
                  <a:lnTo>
                    <a:pt x="65" y="2166"/>
                  </a:lnTo>
                  <a:lnTo>
                    <a:pt x="41" y="2166"/>
                  </a:lnTo>
                  <a:lnTo>
                    <a:pt x="19" y="2166"/>
                  </a:lnTo>
                  <a:lnTo>
                    <a:pt x="0" y="2166"/>
                  </a:lnTo>
                  <a:lnTo>
                    <a:pt x="59" y="2020"/>
                  </a:lnTo>
                  <a:lnTo>
                    <a:pt x="103" y="1886"/>
                  </a:lnTo>
                  <a:lnTo>
                    <a:pt x="135" y="1760"/>
                  </a:lnTo>
                  <a:lnTo>
                    <a:pt x="156" y="1643"/>
                  </a:lnTo>
                  <a:lnTo>
                    <a:pt x="168" y="1533"/>
                  </a:lnTo>
                  <a:lnTo>
                    <a:pt x="173" y="1427"/>
                  </a:lnTo>
                  <a:lnTo>
                    <a:pt x="173" y="1327"/>
                  </a:lnTo>
                  <a:lnTo>
                    <a:pt x="168" y="1228"/>
                  </a:lnTo>
                  <a:lnTo>
                    <a:pt x="163" y="1133"/>
                  </a:lnTo>
                  <a:lnTo>
                    <a:pt x="154" y="1038"/>
                  </a:lnTo>
                  <a:lnTo>
                    <a:pt x="149" y="939"/>
                  </a:lnTo>
                  <a:lnTo>
                    <a:pt x="146" y="840"/>
                  </a:lnTo>
                  <a:lnTo>
                    <a:pt x="147" y="736"/>
                  </a:lnTo>
                  <a:lnTo>
                    <a:pt x="156" y="628"/>
                  </a:lnTo>
                  <a:lnTo>
                    <a:pt x="171" y="513"/>
                  </a:lnTo>
                  <a:lnTo>
                    <a:pt x="197" y="389"/>
                  </a:lnTo>
                  <a:lnTo>
                    <a:pt x="180" y="346"/>
                  </a:lnTo>
                  <a:lnTo>
                    <a:pt x="168" y="297"/>
                  </a:lnTo>
                  <a:lnTo>
                    <a:pt x="163" y="246"/>
                  </a:lnTo>
                  <a:lnTo>
                    <a:pt x="166" y="192"/>
                  </a:lnTo>
                  <a:lnTo>
                    <a:pt x="178" y="140"/>
                  </a:lnTo>
                  <a:lnTo>
                    <a:pt x="197" y="91"/>
                  </a:lnTo>
                  <a:lnTo>
                    <a:pt x="226" y="45"/>
                  </a:lnTo>
                  <a:lnTo>
                    <a:pt x="265" y="6"/>
                  </a:lnTo>
                  <a:lnTo>
                    <a:pt x="5462" y="0"/>
                  </a:lnTo>
                  <a:lnTo>
                    <a:pt x="5409" y="66"/>
                  </a:lnTo>
                  <a:lnTo>
                    <a:pt x="5363" y="162"/>
                  </a:lnTo>
                  <a:lnTo>
                    <a:pt x="5322" y="282"/>
                  </a:lnTo>
                  <a:lnTo>
                    <a:pt x="5287" y="422"/>
                  </a:lnTo>
                  <a:lnTo>
                    <a:pt x="5257" y="579"/>
                  </a:lnTo>
                  <a:lnTo>
                    <a:pt x="5231" y="750"/>
                  </a:lnTo>
                  <a:lnTo>
                    <a:pt x="5210" y="930"/>
                  </a:lnTo>
                  <a:lnTo>
                    <a:pt x="5193" y="1115"/>
                  </a:lnTo>
                  <a:lnTo>
                    <a:pt x="5180" y="1301"/>
                  </a:lnTo>
                  <a:lnTo>
                    <a:pt x="5169" y="1484"/>
                  </a:lnTo>
                  <a:lnTo>
                    <a:pt x="5161" y="1661"/>
                  </a:lnTo>
                  <a:lnTo>
                    <a:pt x="5154" y="1827"/>
                  </a:lnTo>
                  <a:lnTo>
                    <a:pt x="5151" y="1980"/>
                  </a:lnTo>
                  <a:lnTo>
                    <a:pt x="5147" y="2114"/>
                  </a:lnTo>
                  <a:lnTo>
                    <a:pt x="5144" y="2225"/>
                  </a:lnTo>
                  <a:lnTo>
                    <a:pt x="5142" y="2311"/>
                  </a:lnTo>
                  <a:lnTo>
                    <a:pt x="5128" y="2314"/>
                  </a:lnTo>
                  <a:lnTo>
                    <a:pt x="5113" y="2320"/>
                  </a:lnTo>
                  <a:lnTo>
                    <a:pt x="5094" y="2329"/>
                  </a:lnTo>
                  <a:lnTo>
                    <a:pt x="5074" y="2339"/>
                  </a:lnTo>
                  <a:lnTo>
                    <a:pt x="5051" y="2349"/>
                  </a:lnTo>
                  <a:lnTo>
                    <a:pt x="5029" y="2359"/>
                  </a:lnTo>
                  <a:lnTo>
                    <a:pt x="5005" y="2365"/>
                  </a:lnTo>
                  <a:lnTo>
                    <a:pt x="4981" y="2368"/>
                  </a:lnTo>
                  <a:lnTo>
                    <a:pt x="4978" y="2388"/>
                  </a:lnTo>
                  <a:lnTo>
                    <a:pt x="4966" y="2403"/>
                  </a:lnTo>
                  <a:lnTo>
                    <a:pt x="4950" y="2416"/>
                  </a:lnTo>
                  <a:lnTo>
                    <a:pt x="4933" y="2426"/>
                  </a:lnTo>
                  <a:lnTo>
                    <a:pt x="4916" y="2437"/>
                  </a:lnTo>
                  <a:lnTo>
                    <a:pt x="4901" y="2449"/>
                  </a:lnTo>
                  <a:lnTo>
                    <a:pt x="4889" y="2465"/>
                  </a:lnTo>
                  <a:lnTo>
                    <a:pt x="4885" y="2483"/>
                  </a:lnTo>
                  <a:lnTo>
                    <a:pt x="4904" y="2485"/>
                  </a:lnTo>
                  <a:lnTo>
                    <a:pt x="4925" y="2488"/>
                  </a:lnTo>
                  <a:lnTo>
                    <a:pt x="4945" y="2494"/>
                  </a:lnTo>
                  <a:lnTo>
                    <a:pt x="4968" y="2502"/>
                  </a:lnTo>
                  <a:lnTo>
                    <a:pt x="4990" y="2509"/>
                  </a:lnTo>
                  <a:lnTo>
                    <a:pt x="5012" y="2520"/>
                  </a:lnTo>
                  <a:lnTo>
                    <a:pt x="5034" y="2531"/>
                  </a:lnTo>
                  <a:lnTo>
                    <a:pt x="5058" y="2540"/>
                  </a:lnTo>
                  <a:lnTo>
                    <a:pt x="5080" y="2551"/>
                  </a:lnTo>
                  <a:lnTo>
                    <a:pt x="5101" y="2562"/>
                  </a:lnTo>
                  <a:lnTo>
                    <a:pt x="5123" y="2573"/>
                  </a:lnTo>
                  <a:lnTo>
                    <a:pt x="5142" y="2580"/>
                  </a:lnTo>
                  <a:lnTo>
                    <a:pt x="5161" y="2588"/>
                  </a:lnTo>
                  <a:lnTo>
                    <a:pt x="5178" y="2594"/>
                  </a:lnTo>
                  <a:lnTo>
                    <a:pt x="5192" y="2597"/>
                  </a:lnTo>
                  <a:lnTo>
                    <a:pt x="5205" y="2599"/>
                  </a:lnTo>
                  <a:lnTo>
                    <a:pt x="5200" y="2685"/>
                  </a:lnTo>
                  <a:lnTo>
                    <a:pt x="5193" y="2771"/>
                  </a:lnTo>
                  <a:lnTo>
                    <a:pt x="5192" y="2859"/>
                  </a:lnTo>
                  <a:lnTo>
                    <a:pt x="5205" y="2945"/>
                  </a:lnTo>
                  <a:lnTo>
                    <a:pt x="5227" y="3047"/>
                  </a:lnTo>
                  <a:lnTo>
                    <a:pt x="5246" y="3188"/>
                  </a:lnTo>
                  <a:lnTo>
                    <a:pt x="5262" y="3361"/>
                  </a:lnTo>
                  <a:lnTo>
                    <a:pt x="5275" y="3561"/>
                  </a:lnTo>
                  <a:lnTo>
                    <a:pt x="5287" y="3783"/>
                  </a:lnTo>
                  <a:lnTo>
                    <a:pt x="5299" y="4021"/>
                  </a:lnTo>
                  <a:lnTo>
                    <a:pt x="5310" y="4271"/>
                  </a:lnTo>
                  <a:lnTo>
                    <a:pt x="5322" y="4526"/>
                  </a:lnTo>
                  <a:lnTo>
                    <a:pt x="5334" y="4780"/>
                  </a:lnTo>
                  <a:lnTo>
                    <a:pt x="5347" y="5031"/>
                  </a:lnTo>
                  <a:lnTo>
                    <a:pt x="5363" y="5271"/>
                  </a:lnTo>
                  <a:lnTo>
                    <a:pt x="5381" y="5495"/>
                  </a:lnTo>
                  <a:lnTo>
                    <a:pt x="5402" y="5696"/>
                  </a:lnTo>
                  <a:lnTo>
                    <a:pt x="5428" y="5872"/>
                  </a:lnTo>
                  <a:lnTo>
                    <a:pt x="5457" y="6015"/>
                  </a:lnTo>
                  <a:lnTo>
                    <a:pt x="5493" y="6121"/>
                  </a:lnTo>
                  <a:lnTo>
                    <a:pt x="5527" y="6201"/>
                  </a:lnTo>
                  <a:lnTo>
                    <a:pt x="5554" y="6281"/>
                  </a:lnTo>
                  <a:lnTo>
                    <a:pt x="5580" y="6362"/>
                  </a:lnTo>
                  <a:lnTo>
                    <a:pt x="5602" y="6440"/>
                  </a:lnTo>
                  <a:lnTo>
                    <a:pt x="5621" y="6519"/>
                  </a:lnTo>
                  <a:lnTo>
                    <a:pt x="5638" y="6597"/>
                  </a:lnTo>
                  <a:lnTo>
                    <a:pt x="5655" y="6676"/>
                  </a:lnTo>
                  <a:lnTo>
                    <a:pt x="5670" y="6753"/>
                  </a:lnTo>
                  <a:lnTo>
                    <a:pt x="5688" y="6831"/>
                  </a:lnTo>
                  <a:lnTo>
                    <a:pt x="5705" y="6910"/>
                  </a:lnTo>
                  <a:lnTo>
                    <a:pt x="5725" y="6988"/>
                  </a:lnTo>
                  <a:lnTo>
                    <a:pt x="5747" y="7068"/>
                  </a:lnTo>
                  <a:lnTo>
                    <a:pt x="5773" y="7147"/>
                  </a:lnTo>
                  <a:lnTo>
                    <a:pt x="5802" y="7228"/>
                  </a:lnTo>
                  <a:lnTo>
                    <a:pt x="5836" y="7310"/>
                  </a:lnTo>
                  <a:lnTo>
                    <a:pt x="5876" y="7392"/>
                  </a:lnTo>
                  <a:lnTo>
                    <a:pt x="6098" y="7824"/>
                  </a:lnTo>
                  <a:close/>
                </a:path>
              </a:pathLst>
            </a:custGeom>
            <a:solidFill>
              <a:srgbClr val="F0E9B1"/>
            </a:solidFill>
            <a:ln w="4763">
              <a:solidFill>
                <a:srgbClr val="DCB901"/>
              </a:solidFill>
              <a:round/>
              <a:headEnd/>
              <a:tailEnd/>
            </a:ln>
          </p:spPr>
          <p:txBody>
            <a:bodyPr/>
            <a:lstStyle/>
            <a:p>
              <a:endParaRPr lang="tr-TR"/>
            </a:p>
          </p:txBody>
        </p:sp>
        <p:sp>
          <p:nvSpPr>
            <p:cNvPr id="123913" name="Freeform 6"/>
            <p:cNvSpPr>
              <a:spLocks/>
            </p:cNvSpPr>
            <p:nvPr/>
          </p:nvSpPr>
          <p:spPr bwMode="auto">
            <a:xfrm>
              <a:off x="2125" y="182"/>
              <a:ext cx="2704" cy="331"/>
            </a:xfrm>
            <a:custGeom>
              <a:avLst/>
              <a:gdLst>
                <a:gd name="T0" fmla="*/ 1 w 5407"/>
                <a:gd name="T1" fmla="*/ 0 h 664"/>
                <a:gd name="T2" fmla="*/ 1 w 5407"/>
                <a:gd name="T3" fmla="*/ 0 h 664"/>
                <a:gd name="T4" fmla="*/ 1 w 5407"/>
                <a:gd name="T5" fmla="*/ 0 h 664"/>
                <a:gd name="T6" fmla="*/ 1 w 5407"/>
                <a:gd name="T7" fmla="*/ 0 h 664"/>
                <a:gd name="T8" fmla="*/ 1 w 5407"/>
                <a:gd name="T9" fmla="*/ 0 h 664"/>
                <a:gd name="T10" fmla="*/ 1 w 5407"/>
                <a:gd name="T11" fmla="*/ 0 h 664"/>
                <a:gd name="T12" fmla="*/ 1 w 5407"/>
                <a:gd name="T13" fmla="*/ 0 h 664"/>
                <a:gd name="T14" fmla="*/ 1 w 5407"/>
                <a:gd name="T15" fmla="*/ 0 h 664"/>
                <a:gd name="T16" fmla="*/ 1 w 5407"/>
                <a:gd name="T17" fmla="*/ 0 h 664"/>
                <a:gd name="T18" fmla="*/ 1 w 5407"/>
                <a:gd name="T19" fmla="*/ 0 h 664"/>
                <a:gd name="T20" fmla="*/ 1 w 5407"/>
                <a:gd name="T21" fmla="*/ 0 h 664"/>
                <a:gd name="T22" fmla="*/ 1 w 5407"/>
                <a:gd name="T23" fmla="*/ 0 h 664"/>
                <a:gd name="T24" fmla="*/ 1 w 5407"/>
                <a:gd name="T25" fmla="*/ 0 h 664"/>
                <a:gd name="T26" fmla="*/ 1 w 5407"/>
                <a:gd name="T27" fmla="*/ 0 h 664"/>
                <a:gd name="T28" fmla="*/ 1 w 5407"/>
                <a:gd name="T29" fmla="*/ 0 h 664"/>
                <a:gd name="T30" fmla="*/ 1 w 5407"/>
                <a:gd name="T31" fmla="*/ 0 h 664"/>
                <a:gd name="T32" fmla="*/ 1 w 5407"/>
                <a:gd name="T33" fmla="*/ 0 h 664"/>
                <a:gd name="T34" fmla="*/ 1 w 5407"/>
                <a:gd name="T35" fmla="*/ 0 h 664"/>
                <a:gd name="T36" fmla="*/ 1 w 5407"/>
                <a:gd name="T37" fmla="*/ 0 h 664"/>
                <a:gd name="T38" fmla="*/ 1 w 5407"/>
                <a:gd name="T39" fmla="*/ 0 h 664"/>
                <a:gd name="T40" fmla="*/ 1 w 5407"/>
                <a:gd name="T41" fmla="*/ 0 h 664"/>
                <a:gd name="T42" fmla="*/ 1 w 5407"/>
                <a:gd name="T43" fmla="*/ 0 h 664"/>
                <a:gd name="T44" fmla="*/ 1 w 5407"/>
                <a:gd name="T45" fmla="*/ 0 h 664"/>
                <a:gd name="T46" fmla="*/ 1 w 5407"/>
                <a:gd name="T47" fmla="*/ 0 h 664"/>
                <a:gd name="T48" fmla="*/ 1 w 5407"/>
                <a:gd name="T49" fmla="*/ 0 h 664"/>
                <a:gd name="T50" fmla="*/ 1 w 5407"/>
                <a:gd name="T51" fmla="*/ 0 h 664"/>
                <a:gd name="T52" fmla="*/ 1 w 5407"/>
                <a:gd name="T53" fmla="*/ 0 h 664"/>
                <a:gd name="T54" fmla="*/ 1 w 5407"/>
                <a:gd name="T55" fmla="*/ 0 h 664"/>
                <a:gd name="T56" fmla="*/ 1 w 5407"/>
                <a:gd name="T57" fmla="*/ 0 h 664"/>
                <a:gd name="T58" fmla="*/ 1 w 5407"/>
                <a:gd name="T59" fmla="*/ 0 h 664"/>
                <a:gd name="T60" fmla="*/ 1 w 5407"/>
                <a:gd name="T61" fmla="*/ 0 h 664"/>
                <a:gd name="T62" fmla="*/ 1 w 5407"/>
                <a:gd name="T63" fmla="*/ 0 h 664"/>
                <a:gd name="T64" fmla="*/ 1 w 5407"/>
                <a:gd name="T65" fmla="*/ 0 h 664"/>
                <a:gd name="T66" fmla="*/ 1 w 5407"/>
                <a:gd name="T67" fmla="*/ 0 h 664"/>
                <a:gd name="T68" fmla="*/ 1 w 5407"/>
                <a:gd name="T69" fmla="*/ 0 h 664"/>
                <a:gd name="T70" fmla="*/ 1 w 5407"/>
                <a:gd name="T71" fmla="*/ 0 h 664"/>
                <a:gd name="T72" fmla="*/ 0 w 5407"/>
                <a:gd name="T73" fmla="*/ 0 h 66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407"/>
                <a:gd name="T112" fmla="*/ 0 h 664"/>
                <a:gd name="T113" fmla="*/ 5407 w 5407"/>
                <a:gd name="T114" fmla="*/ 664 h 66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407" h="664">
                  <a:moveTo>
                    <a:pt x="5175" y="0"/>
                  </a:moveTo>
                  <a:lnTo>
                    <a:pt x="5243" y="7"/>
                  </a:lnTo>
                  <a:lnTo>
                    <a:pt x="5294" y="20"/>
                  </a:lnTo>
                  <a:lnTo>
                    <a:pt x="5332" y="42"/>
                  </a:lnTo>
                  <a:lnTo>
                    <a:pt x="5358" y="71"/>
                  </a:lnTo>
                  <a:lnTo>
                    <a:pt x="5375" y="108"/>
                  </a:lnTo>
                  <a:lnTo>
                    <a:pt x="5387" y="151"/>
                  </a:lnTo>
                  <a:lnTo>
                    <a:pt x="5397" y="202"/>
                  </a:lnTo>
                  <a:lnTo>
                    <a:pt x="5407" y="259"/>
                  </a:lnTo>
                  <a:lnTo>
                    <a:pt x="5407" y="519"/>
                  </a:lnTo>
                  <a:lnTo>
                    <a:pt x="5393" y="522"/>
                  </a:lnTo>
                  <a:lnTo>
                    <a:pt x="5378" y="528"/>
                  </a:lnTo>
                  <a:lnTo>
                    <a:pt x="5363" y="539"/>
                  </a:lnTo>
                  <a:lnTo>
                    <a:pt x="5347" y="552"/>
                  </a:lnTo>
                  <a:lnTo>
                    <a:pt x="5334" y="565"/>
                  </a:lnTo>
                  <a:lnTo>
                    <a:pt x="5322" y="579"/>
                  </a:lnTo>
                  <a:lnTo>
                    <a:pt x="5315" y="593"/>
                  </a:lnTo>
                  <a:lnTo>
                    <a:pt x="5311" y="605"/>
                  </a:lnTo>
                  <a:lnTo>
                    <a:pt x="1288" y="664"/>
                  </a:lnTo>
                  <a:lnTo>
                    <a:pt x="1306" y="659"/>
                  </a:lnTo>
                  <a:lnTo>
                    <a:pt x="1316" y="646"/>
                  </a:lnTo>
                  <a:lnTo>
                    <a:pt x="1319" y="627"/>
                  </a:lnTo>
                  <a:lnTo>
                    <a:pt x="1319" y="605"/>
                  </a:lnTo>
                  <a:lnTo>
                    <a:pt x="1307" y="602"/>
                  </a:lnTo>
                  <a:lnTo>
                    <a:pt x="1295" y="592"/>
                  </a:lnTo>
                  <a:lnTo>
                    <a:pt x="1283" y="578"/>
                  </a:lnTo>
                  <a:lnTo>
                    <a:pt x="1271" y="562"/>
                  </a:lnTo>
                  <a:lnTo>
                    <a:pt x="1259" y="547"/>
                  </a:lnTo>
                  <a:lnTo>
                    <a:pt x="1247" y="533"/>
                  </a:lnTo>
                  <a:lnTo>
                    <a:pt x="1235" y="522"/>
                  </a:lnTo>
                  <a:lnTo>
                    <a:pt x="1223" y="519"/>
                  </a:lnTo>
                  <a:lnTo>
                    <a:pt x="1223" y="461"/>
                  </a:lnTo>
                  <a:lnTo>
                    <a:pt x="1158" y="453"/>
                  </a:lnTo>
                  <a:lnTo>
                    <a:pt x="1097" y="664"/>
                  </a:lnTo>
                  <a:lnTo>
                    <a:pt x="1046" y="662"/>
                  </a:lnTo>
                  <a:lnTo>
                    <a:pt x="1001" y="661"/>
                  </a:lnTo>
                  <a:lnTo>
                    <a:pt x="965" y="656"/>
                  </a:lnTo>
                  <a:lnTo>
                    <a:pt x="934" y="652"/>
                  </a:lnTo>
                  <a:lnTo>
                    <a:pt x="905" y="646"/>
                  </a:lnTo>
                  <a:lnTo>
                    <a:pt x="880" y="639"/>
                  </a:lnTo>
                  <a:lnTo>
                    <a:pt x="852" y="633"/>
                  </a:lnTo>
                  <a:lnTo>
                    <a:pt x="823" y="627"/>
                  </a:lnTo>
                  <a:lnTo>
                    <a:pt x="791" y="622"/>
                  </a:lnTo>
                  <a:lnTo>
                    <a:pt x="751" y="618"/>
                  </a:lnTo>
                  <a:lnTo>
                    <a:pt x="705" y="615"/>
                  </a:lnTo>
                  <a:lnTo>
                    <a:pt x="649" y="615"/>
                  </a:lnTo>
                  <a:lnTo>
                    <a:pt x="582" y="615"/>
                  </a:lnTo>
                  <a:lnTo>
                    <a:pt x="503" y="619"/>
                  </a:lnTo>
                  <a:lnTo>
                    <a:pt x="409" y="625"/>
                  </a:lnTo>
                  <a:lnTo>
                    <a:pt x="298" y="635"/>
                  </a:lnTo>
                  <a:lnTo>
                    <a:pt x="346" y="593"/>
                  </a:lnTo>
                  <a:lnTo>
                    <a:pt x="378" y="549"/>
                  </a:lnTo>
                  <a:lnTo>
                    <a:pt x="397" y="502"/>
                  </a:lnTo>
                  <a:lnTo>
                    <a:pt x="404" y="455"/>
                  </a:lnTo>
                  <a:lnTo>
                    <a:pt x="399" y="407"/>
                  </a:lnTo>
                  <a:lnTo>
                    <a:pt x="382" y="362"/>
                  </a:lnTo>
                  <a:lnTo>
                    <a:pt x="353" y="322"/>
                  </a:lnTo>
                  <a:lnTo>
                    <a:pt x="313" y="285"/>
                  </a:lnTo>
                  <a:lnTo>
                    <a:pt x="290" y="258"/>
                  </a:lnTo>
                  <a:lnTo>
                    <a:pt x="269" y="230"/>
                  </a:lnTo>
                  <a:lnTo>
                    <a:pt x="252" y="204"/>
                  </a:lnTo>
                  <a:lnTo>
                    <a:pt x="237" y="179"/>
                  </a:lnTo>
                  <a:lnTo>
                    <a:pt x="221" y="156"/>
                  </a:lnTo>
                  <a:lnTo>
                    <a:pt x="209" y="133"/>
                  </a:lnTo>
                  <a:lnTo>
                    <a:pt x="195" y="113"/>
                  </a:lnTo>
                  <a:lnTo>
                    <a:pt x="183" y="93"/>
                  </a:lnTo>
                  <a:lnTo>
                    <a:pt x="168" y="76"/>
                  </a:lnTo>
                  <a:lnTo>
                    <a:pt x="154" y="60"/>
                  </a:lnTo>
                  <a:lnTo>
                    <a:pt x="137" y="47"/>
                  </a:lnTo>
                  <a:lnTo>
                    <a:pt x="117" y="34"/>
                  </a:lnTo>
                  <a:lnTo>
                    <a:pt x="95" y="24"/>
                  </a:lnTo>
                  <a:lnTo>
                    <a:pt x="67" y="16"/>
                  </a:lnTo>
                  <a:lnTo>
                    <a:pt x="36" y="10"/>
                  </a:lnTo>
                  <a:lnTo>
                    <a:pt x="0" y="7"/>
                  </a:lnTo>
                  <a:lnTo>
                    <a:pt x="5175" y="0"/>
                  </a:lnTo>
                  <a:close/>
                </a:path>
              </a:pathLst>
            </a:custGeom>
            <a:solidFill>
              <a:srgbClr val="F0E9C5"/>
            </a:solidFill>
            <a:ln w="4763">
              <a:solidFill>
                <a:srgbClr val="DCB901"/>
              </a:solidFill>
              <a:round/>
              <a:headEnd/>
              <a:tailEnd/>
            </a:ln>
          </p:spPr>
          <p:txBody>
            <a:bodyPr/>
            <a:lstStyle/>
            <a:p>
              <a:endParaRPr lang="tr-TR"/>
            </a:p>
          </p:txBody>
        </p:sp>
        <p:sp>
          <p:nvSpPr>
            <p:cNvPr id="123914" name="Freeform 7"/>
            <p:cNvSpPr>
              <a:spLocks/>
            </p:cNvSpPr>
            <p:nvPr/>
          </p:nvSpPr>
          <p:spPr bwMode="auto">
            <a:xfrm>
              <a:off x="2413" y="3777"/>
              <a:ext cx="2800" cy="317"/>
            </a:xfrm>
            <a:custGeom>
              <a:avLst/>
              <a:gdLst>
                <a:gd name="T0" fmla="*/ 1 w 5600"/>
                <a:gd name="T1" fmla="*/ 0 h 635"/>
                <a:gd name="T2" fmla="*/ 1 w 5600"/>
                <a:gd name="T3" fmla="*/ 0 h 635"/>
                <a:gd name="T4" fmla="*/ 1 w 5600"/>
                <a:gd name="T5" fmla="*/ 0 h 635"/>
                <a:gd name="T6" fmla="*/ 1 w 5600"/>
                <a:gd name="T7" fmla="*/ 0 h 635"/>
                <a:gd name="T8" fmla="*/ 1 w 5600"/>
                <a:gd name="T9" fmla="*/ 0 h 635"/>
                <a:gd name="T10" fmla="*/ 1 w 5600"/>
                <a:gd name="T11" fmla="*/ 0 h 635"/>
                <a:gd name="T12" fmla="*/ 1 w 5600"/>
                <a:gd name="T13" fmla="*/ 0 h 635"/>
                <a:gd name="T14" fmla="*/ 1 w 5600"/>
                <a:gd name="T15" fmla="*/ 0 h 635"/>
                <a:gd name="T16" fmla="*/ 1 w 5600"/>
                <a:gd name="T17" fmla="*/ 0 h 635"/>
                <a:gd name="T18" fmla="*/ 1 w 5600"/>
                <a:gd name="T19" fmla="*/ 0 h 635"/>
                <a:gd name="T20" fmla="*/ 1 w 5600"/>
                <a:gd name="T21" fmla="*/ 0 h 635"/>
                <a:gd name="T22" fmla="*/ 1 w 5600"/>
                <a:gd name="T23" fmla="*/ 0 h 635"/>
                <a:gd name="T24" fmla="*/ 1 w 5600"/>
                <a:gd name="T25" fmla="*/ 0 h 635"/>
                <a:gd name="T26" fmla="*/ 1 w 5600"/>
                <a:gd name="T27" fmla="*/ 0 h 635"/>
                <a:gd name="T28" fmla="*/ 1 w 5600"/>
                <a:gd name="T29" fmla="*/ 0 h 635"/>
                <a:gd name="T30" fmla="*/ 1 w 5600"/>
                <a:gd name="T31" fmla="*/ 0 h 635"/>
                <a:gd name="T32" fmla="*/ 1 w 5600"/>
                <a:gd name="T33" fmla="*/ 0 h 635"/>
                <a:gd name="T34" fmla="*/ 1 w 5600"/>
                <a:gd name="T35" fmla="*/ 0 h 635"/>
                <a:gd name="T36" fmla="*/ 1 w 5600"/>
                <a:gd name="T37" fmla="*/ 0 h 635"/>
                <a:gd name="T38" fmla="*/ 1 w 5600"/>
                <a:gd name="T39" fmla="*/ 0 h 635"/>
                <a:gd name="T40" fmla="*/ 1 w 5600"/>
                <a:gd name="T41" fmla="*/ 0 h 635"/>
                <a:gd name="T42" fmla="*/ 1 w 5600"/>
                <a:gd name="T43" fmla="*/ 0 h 635"/>
                <a:gd name="T44" fmla="*/ 1 w 5600"/>
                <a:gd name="T45" fmla="*/ 0 h 635"/>
                <a:gd name="T46" fmla="*/ 1 w 5600"/>
                <a:gd name="T47" fmla="*/ 0 h 635"/>
                <a:gd name="T48" fmla="*/ 1 w 5600"/>
                <a:gd name="T49" fmla="*/ 0 h 635"/>
                <a:gd name="T50" fmla="*/ 1 w 5600"/>
                <a:gd name="T51" fmla="*/ 0 h 635"/>
                <a:gd name="T52" fmla="*/ 1 w 5600"/>
                <a:gd name="T53" fmla="*/ 0 h 635"/>
                <a:gd name="T54" fmla="*/ 1 w 5600"/>
                <a:gd name="T55" fmla="*/ 0 h 635"/>
                <a:gd name="T56" fmla="*/ 1 w 5600"/>
                <a:gd name="T57" fmla="*/ 0 h 635"/>
                <a:gd name="T58" fmla="*/ 1 w 5600"/>
                <a:gd name="T59" fmla="*/ 0 h 635"/>
                <a:gd name="T60" fmla="*/ 1 w 5600"/>
                <a:gd name="T61" fmla="*/ 0 h 635"/>
                <a:gd name="T62" fmla="*/ 1 w 5600"/>
                <a:gd name="T63" fmla="*/ 0 h 635"/>
                <a:gd name="T64" fmla="*/ 1 w 5600"/>
                <a:gd name="T65" fmla="*/ 0 h 635"/>
                <a:gd name="T66" fmla="*/ 1 w 5600"/>
                <a:gd name="T67" fmla="*/ 0 h 635"/>
                <a:gd name="T68" fmla="*/ 1 w 5600"/>
                <a:gd name="T69" fmla="*/ 0 h 635"/>
                <a:gd name="T70" fmla="*/ 1 w 5600"/>
                <a:gd name="T71" fmla="*/ 0 h 635"/>
                <a:gd name="T72" fmla="*/ 1 w 5600"/>
                <a:gd name="T73" fmla="*/ 0 h 635"/>
                <a:gd name="T74" fmla="*/ 1 w 5600"/>
                <a:gd name="T75" fmla="*/ 0 h 635"/>
                <a:gd name="T76" fmla="*/ 1 w 5600"/>
                <a:gd name="T77" fmla="*/ 0 h 635"/>
                <a:gd name="T78" fmla="*/ 1 w 5600"/>
                <a:gd name="T79" fmla="*/ 0 h 635"/>
                <a:gd name="T80" fmla="*/ 1 w 5600"/>
                <a:gd name="T81" fmla="*/ 0 h 635"/>
                <a:gd name="T82" fmla="*/ 1 w 5600"/>
                <a:gd name="T83" fmla="*/ 0 h 635"/>
                <a:gd name="T84" fmla="*/ 1 w 5600"/>
                <a:gd name="T85" fmla="*/ 0 h 635"/>
                <a:gd name="T86" fmla="*/ 1 w 5600"/>
                <a:gd name="T87" fmla="*/ 0 h 635"/>
                <a:gd name="T88" fmla="*/ 1 w 5600"/>
                <a:gd name="T89" fmla="*/ 0 h 635"/>
                <a:gd name="T90" fmla="*/ 1 w 5600"/>
                <a:gd name="T91" fmla="*/ 0 h 635"/>
                <a:gd name="T92" fmla="*/ 1 w 5600"/>
                <a:gd name="T93" fmla="*/ 0 h 635"/>
                <a:gd name="T94" fmla="*/ 1 w 5600"/>
                <a:gd name="T95" fmla="*/ 0 h 635"/>
                <a:gd name="T96" fmla="*/ 0 w 5600"/>
                <a:gd name="T97" fmla="*/ 0 h 6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600"/>
                <a:gd name="T148" fmla="*/ 0 h 635"/>
                <a:gd name="T149" fmla="*/ 5600 w 5600"/>
                <a:gd name="T150" fmla="*/ 635 h 63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600" h="635">
                  <a:moveTo>
                    <a:pt x="5174" y="635"/>
                  </a:moveTo>
                  <a:lnTo>
                    <a:pt x="5214" y="633"/>
                  </a:lnTo>
                  <a:lnTo>
                    <a:pt x="5251" y="630"/>
                  </a:lnTo>
                  <a:lnTo>
                    <a:pt x="5289" y="627"/>
                  </a:lnTo>
                  <a:lnTo>
                    <a:pt x="5325" y="621"/>
                  </a:lnTo>
                  <a:lnTo>
                    <a:pt x="5359" y="615"/>
                  </a:lnTo>
                  <a:lnTo>
                    <a:pt x="5393" y="607"/>
                  </a:lnTo>
                  <a:lnTo>
                    <a:pt x="5424" y="598"/>
                  </a:lnTo>
                  <a:lnTo>
                    <a:pt x="5455" y="585"/>
                  </a:lnTo>
                  <a:lnTo>
                    <a:pt x="5482" y="573"/>
                  </a:lnTo>
                  <a:lnTo>
                    <a:pt x="5506" y="558"/>
                  </a:lnTo>
                  <a:lnTo>
                    <a:pt x="5530" y="541"/>
                  </a:lnTo>
                  <a:lnTo>
                    <a:pt x="5551" y="522"/>
                  </a:lnTo>
                  <a:lnTo>
                    <a:pt x="5568" y="501"/>
                  </a:lnTo>
                  <a:lnTo>
                    <a:pt x="5581" y="478"/>
                  </a:lnTo>
                  <a:lnTo>
                    <a:pt x="5593" y="451"/>
                  </a:lnTo>
                  <a:lnTo>
                    <a:pt x="5600" y="422"/>
                  </a:lnTo>
                  <a:lnTo>
                    <a:pt x="5407" y="116"/>
                  </a:lnTo>
                  <a:lnTo>
                    <a:pt x="5393" y="113"/>
                  </a:lnTo>
                  <a:lnTo>
                    <a:pt x="5378" y="107"/>
                  </a:lnTo>
                  <a:lnTo>
                    <a:pt x="5362" y="96"/>
                  </a:lnTo>
                  <a:lnTo>
                    <a:pt x="5347" y="83"/>
                  </a:lnTo>
                  <a:lnTo>
                    <a:pt x="5333" y="70"/>
                  </a:lnTo>
                  <a:lnTo>
                    <a:pt x="5321" y="56"/>
                  </a:lnTo>
                  <a:lnTo>
                    <a:pt x="5315" y="42"/>
                  </a:lnTo>
                  <a:lnTo>
                    <a:pt x="5311" y="30"/>
                  </a:lnTo>
                  <a:lnTo>
                    <a:pt x="3907" y="164"/>
                  </a:lnTo>
                  <a:lnTo>
                    <a:pt x="3924" y="168"/>
                  </a:lnTo>
                  <a:lnTo>
                    <a:pt x="3934" y="182"/>
                  </a:lnTo>
                  <a:lnTo>
                    <a:pt x="3938" y="201"/>
                  </a:lnTo>
                  <a:lnTo>
                    <a:pt x="3938" y="222"/>
                  </a:lnTo>
                  <a:lnTo>
                    <a:pt x="3926" y="225"/>
                  </a:lnTo>
                  <a:lnTo>
                    <a:pt x="3914" y="236"/>
                  </a:lnTo>
                  <a:lnTo>
                    <a:pt x="3902" y="250"/>
                  </a:lnTo>
                  <a:lnTo>
                    <a:pt x="3890" y="265"/>
                  </a:lnTo>
                  <a:lnTo>
                    <a:pt x="3878" y="281"/>
                  </a:lnTo>
                  <a:lnTo>
                    <a:pt x="3866" y="294"/>
                  </a:lnTo>
                  <a:lnTo>
                    <a:pt x="3854" y="305"/>
                  </a:lnTo>
                  <a:lnTo>
                    <a:pt x="3842" y="308"/>
                  </a:lnTo>
                  <a:lnTo>
                    <a:pt x="3842" y="367"/>
                  </a:lnTo>
                  <a:lnTo>
                    <a:pt x="3777" y="374"/>
                  </a:lnTo>
                  <a:lnTo>
                    <a:pt x="3715" y="164"/>
                  </a:lnTo>
                  <a:lnTo>
                    <a:pt x="3681" y="164"/>
                  </a:lnTo>
                  <a:lnTo>
                    <a:pt x="3633" y="162"/>
                  </a:lnTo>
                  <a:lnTo>
                    <a:pt x="3577" y="160"/>
                  </a:lnTo>
                  <a:lnTo>
                    <a:pt x="3508" y="159"/>
                  </a:lnTo>
                  <a:lnTo>
                    <a:pt x="3430" y="156"/>
                  </a:lnTo>
                  <a:lnTo>
                    <a:pt x="3342" y="154"/>
                  </a:lnTo>
                  <a:lnTo>
                    <a:pt x="3247" y="150"/>
                  </a:lnTo>
                  <a:lnTo>
                    <a:pt x="3144" y="147"/>
                  </a:lnTo>
                  <a:lnTo>
                    <a:pt x="3033" y="142"/>
                  </a:lnTo>
                  <a:lnTo>
                    <a:pt x="2916" y="137"/>
                  </a:lnTo>
                  <a:lnTo>
                    <a:pt x="2795" y="133"/>
                  </a:lnTo>
                  <a:lnTo>
                    <a:pt x="2668" y="128"/>
                  </a:lnTo>
                  <a:lnTo>
                    <a:pt x="2538" y="122"/>
                  </a:lnTo>
                  <a:lnTo>
                    <a:pt x="2405" y="116"/>
                  </a:lnTo>
                  <a:lnTo>
                    <a:pt x="2270" y="111"/>
                  </a:lnTo>
                  <a:lnTo>
                    <a:pt x="2133" y="105"/>
                  </a:lnTo>
                  <a:lnTo>
                    <a:pt x="1995" y="99"/>
                  </a:lnTo>
                  <a:lnTo>
                    <a:pt x="1854" y="91"/>
                  </a:lnTo>
                  <a:lnTo>
                    <a:pt x="1717" y="85"/>
                  </a:lnTo>
                  <a:lnTo>
                    <a:pt x="1579" y="79"/>
                  </a:lnTo>
                  <a:lnTo>
                    <a:pt x="1444" y="71"/>
                  </a:lnTo>
                  <a:lnTo>
                    <a:pt x="1312" y="65"/>
                  </a:lnTo>
                  <a:lnTo>
                    <a:pt x="1184" y="57"/>
                  </a:lnTo>
                  <a:lnTo>
                    <a:pt x="1059" y="51"/>
                  </a:lnTo>
                  <a:lnTo>
                    <a:pt x="939" y="45"/>
                  </a:lnTo>
                  <a:lnTo>
                    <a:pt x="825" y="37"/>
                  </a:lnTo>
                  <a:lnTo>
                    <a:pt x="717" y="31"/>
                  </a:lnTo>
                  <a:lnTo>
                    <a:pt x="616" y="25"/>
                  </a:lnTo>
                  <a:lnTo>
                    <a:pt x="522" y="19"/>
                  </a:lnTo>
                  <a:lnTo>
                    <a:pt x="438" y="13"/>
                  </a:lnTo>
                  <a:lnTo>
                    <a:pt x="363" y="7"/>
                  </a:lnTo>
                  <a:lnTo>
                    <a:pt x="298" y="0"/>
                  </a:lnTo>
                  <a:lnTo>
                    <a:pt x="347" y="45"/>
                  </a:lnTo>
                  <a:lnTo>
                    <a:pt x="387" y="96"/>
                  </a:lnTo>
                  <a:lnTo>
                    <a:pt x="416" y="151"/>
                  </a:lnTo>
                  <a:lnTo>
                    <a:pt x="433" y="210"/>
                  </a:lnTo>
                  <a:lnTo>
                    <a:pt x="436" y="268"/>
                  </a:lnTo>
                  <a:lnTo>
                    <a:pt x="429" y="322"/>
                  </a:lnTo>
                  <a:lnTo>
                    <a:pt x="406" y="370"/>
                  </a:lnTo>
                  <a:lnTo>
                    <a:pt x="370" y="408"/>
                  </a:lnTo>
                  <a:lnTo>
                    <a:pt x="330" y="422"/>
                  </a:lnTo>
                  <a:lnTo>
                    <a:pt x="296" y="438"/>
                  </a:lnTo>
                  <a:lnTo>
                    <a:pt x="269" y="453"/>
                  </a:lnTo>
                  <a:lnTo>
                    <a:pt x="245" y="470"/>
                  </a:lnTo>
                  <a:lnTo>
                    <a:pt x="224" y="487"/>
                  </a:lnTo>
                  <a:lnTo>
                    <a:pt x="205" y="505"/>
                  </a:lnTo>
                  <a:lnTo>
                    <a:pt x="190" y="522"/>
                  </a:lnTo>
                  <a:lnTo>
                    <a:pt x="176" y="539"/>
                  </a:lnTo>
                  <a:lnTo>
                    <a:pt x="161" y="556"/>
                  </a:lnTo>
                  <a:lnTo>
                    <a:pt x="147" y="572"/>
                  </a:lnTo>
                  <a:lnTo>
                    <a:pt x="130" y="585"/>
                  </a:lnTo>
                  <a:lnTo>
                    <a:pt x="113" y="598"/>
                  </a:lnTo>
                  <a:lnTo>
                    <a:pt x="91" y="608"/>
                  </a:lnTo>
                  <a:lnTo>
                    <a:pt x="65" y="618"/>
                  </a:lnTo>
                  <a:lnTo>
                    <a:pt x="36" y="624"/>
                  </a:lnTo>
                  <a:lnTo>
                    <a:pt x="0" y="629"/>
                  </a:lnTo>
                  <a:lnTo>
                    <a:pt x="5174" y="635"/>
                  </a:lnTo>
                  <a:close/>
                </a:path>
              </a:pathLst>
            </a:custGeom>
            <a:solidFill>
              <a:srgbClr val="F0E9C5"/>
            </a:solidFill>
            <a:ln w="4763">
              <a:solidFill>
                <a:srgbClr val="DCB901"/>
              </a:solidFill>
              <a:round/>
              <a:headEnd/>
              <a:tailEnd/>
            </a:ln>
          </p:spPr>
          <p:txBody>
            <a:bodyPr/>
            <a:lstStyle/>
            <a:p>
              <a:endParaRPr lang="tr-TR"/>
            </a:p>
          </p:txBody>
        </p:sp>
        <p:sp>
          <p:nvSpPr>
            <p:cNvPr id="123915" name="Freeform 8"/>
            <p:cNvSpPr>
              <a:spLocks/>
            </p:cNvSpPr>
            <p:nvPr/>
          </p:nvSpPr>
          <p:spPr bwMode="auto">
            <a:xfrm>
              <a:off x="4453" y="2216"/>
              <a:ext cx="729" cy="1403"/>
            </a:xfrm>
            <a:custGeom>
              <a:avLst/>
              <a:gdLst>
                <a:gd name="T0" fmla="*/ 1 w 1458"/>
                <a:gd name="T1" fmla="*/ 1 h 2805"/>
                <a:gd name="T2" fmla="*/ 1 w 1458"/>
                <a:gd name="T3" fmla="*/ 1 h 2805"/>
                <a:gd name="T4" fmla="*/ 1 w 1458"/>
                <a:gd name="T5" fmla="*/ 1 h 2805"/>
                <a:gd name="T6" fmla="*/ 1 w 1458"/>
                <a:gd name="T7" fmla="*/ 1 h 2805"/>
                <a:gd name="T8" fmla="*/ 1 w 1458"/>
                <a:gd name="T9" fmla="*/ 1 h 2805"/>
                <a:gd name="T10" fmla="*/ 1 w 1458"/>
                <a:gd name="T11" fmla="*/ 1 h 2805"/>
                <a:gd name="T12" fmla="*/ 1 w 1458"/>
                <a:gd name="T13" fmla="*/ 1 h 2805"/>
                <a:gd name="T14" fmla="*/ 1 w 1458"/>
                <a:gd name="T15" fmla="*/ 1 h 2805"/>
                <a:gd name="T16" fmla="*/ 1 w 1458"/>
                <a:gd name="T17" fmla="*/ 1 h 2805"/>
                <a:gd name="T18" fmla="*/ 1 w 1458"/>
                <a:gd name="T19" fmla="*/ 1 h 2805"/>
                <a:gd name="T20" fmla="*/ 1 w 1458"/>
                <a:gd name="T21" fmla="*/ 1 h 2805"/>
                <a:gd name="T22" fmla="*/ 1 w 1458"/>
                <a:gd name="T23" fmla="*/ 1 h 2805"/>
                <a:gd name="T24" fmla="*/ 1 w 1458"/>
                <a:gd name="T25" fmla="*/ 1 h 2805"/>
                <a:gd name="T26" fmla="*/ 1 w 1458"/>
                <a:gd name="T27" fmla="*/ 1 h 2805"/>
                <a:gd name="T28" fmla="*/ 1 w 1458"/>
                <a:gd name="T29" fmla="*/ 1 h 2805"/>
                <a:gd name="T30" fmla="*/ 1 w 1458"/>
                <a:gd name="T31" fmla="*/ 1 h 2805"/>
                <a:gd name="T32" fmla="*/ 1 w 1458"/>
                <a:gd name="T33" fmla="*/ 1 h 2805"/>
                <a:gd name="T34" fmla="*/ 1 w 1458"/>
                <a:gd name="T35" fmla="*/ 1 h 2805"/>
                <a:gd name="T36" fmla="*/ 1 w 1458"/>
                <a:gd name="T37" fmla="*/ 1 h 2805"/>
                <a:gd name="T38" fmla="*/ 1 w 1458"/>
                <a:gd name="T39" fmla="*/ 1 h 2805"/>
                <a:gd name="T40" fmla="*/ 1 w 1458"/>
                <a:gd name="T41" fmla="*/ 1 h 2805"/>
                <a:gd name="T42" fmla="*/ 1 w 1458"/>
                <a:gd name="T43" fmla="*/ 1 h 2805"/>
                <a:gd name="T44" fmla="*/ 1 w 1458"/>
                <a:gd name="T45" fmla="*/ 1 h 2805"/>
                <a:gd name="T46" fmla="*/ 1 w 1458"/>
                <a:gd name="T47" fmla="*/ 1 h 2805"/>
                <a:gd name="T48" fmla="*/ 1 w 1458"/>
                <a:gd name="T49" fmla="*/ 1 h 2805"/>
                <a:gd name="T50" fmla="*/ 1 w 1458"/>
                <a:gd name="T51" fmla="*/ 1 h 2805"/>
                <a:gd name="T52" fmla="*/ 1 w 1458"/>
                <a:gd name="T53" fmla="*/ 1 h 2805"/>
                <a:gd name="T54" fmla="*/ 1 w 1458"/>
                <a:gd name="T55" fmla="*/ 1 h 2805"/>
                <a:gd name="T56" fmla="*/ 1 w 1458"/>
                <a:gd name="T57" fmla="*/ 1 h 2805"/>
                <a:gd name="T58" fmla="*/ 1 w 1458"/>
                <a:gd name="T59" fmla="*/ 1 h 2805"/>
                <a:gd name="T60" fmla="*/ 1 w 1458"/>
                <a:gd name="T61" fmla="*/ 1 h 2805"/>
                <a:gd name="T62" fmla="*/ 1 w 1458"/>
                <a:gd name="T63" fmla="*/ 1 h 2805"/>
                <a:gd name="T64" fmla="*/ 1 w 1458"/>
                <a:gd name="T65" fmla="*/ 0 h 2805"/>
                <a:gd name="T66" fmla="*/ 1 w 1458"/>
                <a:gd name="T67" fmla="*/ 1 h 2805"/>
                <a:gd name="T68" fmla="*/ 1 w 1458"/>
                <a:gd name="T69" fmla="*/ 1 h 2805"/>
                <a:gd name="T70" fmla="*/ 1 w 1458"/>
                <a:gd name="T71" fmla="*/ 1 h 2805"/>
                <a:gd name="T72" fmla="*/ 1 w 1458"/>
                <a:gd name="T73" fmla="*/ 1 h 2805"/>
                <a:gd name="T74" fmla="*/ 1 w 1458"/>
                <a:gd name="T75" fmla="*/ 1 h 2805"/>
                <a:gd name="T76" fmla="*/ 1 w 1458"/>
                <a:gd name="T77" fmla="*/ 1 h 2805"/>
                <a:gd name="T78" fmla="*/ 1 w 1458"/>
                <a:gd name="T79" fmla="*/ 1 h 2805"/>
                <a:gd name="T80" fmla="*/ 1 w 1458"/>
                <a:gd name="T81" fmla="*/ 1 h 2805"/>
                <a:gd name="T82" fmla="*/ 1 w 1458"/>
                <a:gd name="T83" fmla="*/ 1 h 2805"/>
                <a:gd name="T84" fmla="*/ 1 w 1458"/>
                <a:gd name="T85" fmla="*/ 1 h 2805"/>
                <a:gd name="T86" fmla="*/ 1 w 1458"/>
                <a:gd name="T87" fmla="*/ 1 h 2805"/>
                <a:gd name="T88" fmla="*/ 1 w 1458"/>
                <a:gd name="T89" fmla="*/ 1 h 2805"/>
                <a:gd name="T90" fmla="*/ 1 w 1458"/>
                <a:gd name="T91" fmla="*/ 1 h 2805"/>
                <a:gd name="T92" fmla="*/ 1 w 1458"/>
                <a:gd name="T93" fmla="*/ 1 h 2805"/>
                <a:gd name="T94" fmla="*/ 1 w 1458"/>
                <a:gd name="T95" fmla="*/ 1 h 2805"/>
                <a:gd name="T96" fmla="*/ 1 w 1458"/>
                <a:gd name="T97" fmla="*/ 1 h 2805"/>
                <a:gd name="T98" fmla="*/ 1 w 1458"/>
                <a:gd name="T99" fmla="*/ 1 h 2805"/>
                <a:gd name="T100" fmla="*/ 0 w 1458"/>
                <a:gd name="T101" fmla="*/ 1 h 2805"/>
                <a:gd name="T102" fmla="*/ 1 w 1458"/>
                <a:gd name="T103" fmla="*/ 1 h 280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58"/>
                <a:gd name="T157" fmla="*/ 0 h 2805"/>
                <a:gd name="T158" fmla="*/ 1458 w 1458"/>
                <a:gd name="T159" fmla="*/ 2805 h 280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58" h="2805">
                  <a:moveTo>
                    <a:pt x="253" y="2106"/>
                  </a:moveTo>
                  <a:lnTo>
                    <a:pt x="279" y="2032"/>
                  </a:lnTo>
                  <a:lnTo>
                    <a:pt x="303" y="1959"/>
                  </a:lnTo>
                  <a:lnTo>
                    <a:pt x="329" y="1890"/>
                  </a:lnTo>
                  <a:lnTo>
                    <a:pt x="354" y="1821"/>
                  </a:lnTo>
                  <a:lnTo>
                    <a:pt x="380" y="1753"/>
                  </a:lnTo>
                  <a:lnTo>
                    <a:pt x="407" y="1685"/>
                  </a:lnTo>
                  <a:lnTo>
                    <a:pt x="433" y="1621"/>
                  </a:lnTo>
                  <a:lnTo>
                    <a:pt x="462" y="1556"/>
                  </a:lnTo>
                  <a:lnTo>
                    <a:pt x="489" y="1493"/>
                  </a:lnTo>
                  <a:lnTo>
                    <a:pt x="519" y="1430"/>
                  </a:lnTo>
                  <a:lnTo>
                    <a:pt x="548" y="1367"/>
                  </a:lnTo>
                  <a:lnTo>
                    <a:pt x="578" y="1305"/>
                  </a:lnTo>
                  <a:lnTo>
                    <a:pt x="609" y="1244"/>
                  </a:lnTo>
                  <a:lnTo>
                    <a:pt x="642" y="1182"/>
                  </a:lnTo>
                  <a:lnTo>
                    <a:pt x="674" y="1122"/>
                  </a:lnTo>
                  <a:lnTo>
                    <a:pt x="710" y="1060"/>
                  </a:lnTo>
                  <a:lnTo>
                    <a:pt x="744" y="999"/>
                  </a:lnTo>
                  <a:lnTo>
                    <a:pt x="782" y="937"/>
                  </a:lnTo>
                  <a:lnTo>
                    <a:pt x="820" y="876"/>
                  </a:lnTo>
                  <a:lnTo>
                    <a:pt x="859" y="814"/>
                  </a:lnTo>
                  <a:lnTo>
                    <a:pt x="900" y="752"/>
                  </a:lnTo>
                  <a:lnTo>
                    <a:pt x="941" y="689"/>
                  </a:lnTo>
                  <a:lnTo>
                    <a:pt x="986" y="625"/>
                  </a:lnTo>
                  <a:lnTo>
                    <a:pt x="1030" y="560"/>
                  </a:lnTo>
                  <a:lnTo>
                    <a:pt x="1078" y="495"/>
                  </a:lnTo>
                  <a:lnTo>
                    <a:pt x="1126" y="428"/>
                  </a:lnTo>
                  <a:lnTo>
                    <a:pt x="1177" y="360"/>
                  </a:lnTo>
                  <a:lnTo>
                    <a:pt x="1228" y="291"/>
                  </a:lnTo>
                  <a:lnTo>
                    <a:pt x="1283" y="221"/>
                  </a:lnTo>
                  <a:lnTo>
                    <a:pt x="1340" y="149"/>
                  </a:lnTo>
                  <a:lnTo>
                    <a:pt x="1398" y="75"/>
                  </a:lnTo>
                  <a:lnTo>
                    <a:pt x="1458" y="0"/>
                  </a:lnTo>
                  <a:lnTo>
                    <a:pt x="1377" y="120"/>
                  </a:lnTo>
                  <a:lnTo>
                    <a:pt x="1295" y="241"/>
                  </a:lnTo>
                  <a:lnTo>
                    <a:pt x="1211" y="366"/>
                  </a:lnTo>
                  <a:lnTo>
                    <a:pt x="1127" y="494"/>
                  </a:lnTo>
                  <a:lnTo>
                    <a:pt x="1044" y="623"/>
                  </a:lnTo>
                  <a:lnTo>
                    <a:pt x="962" y="754"/>
                  </a:lnTo>
                  <a:lnTo>
                    <a:pt x="881" y="886"/>
                  </a:lnTo>
                  <a:lnTo>
                    <a:pt x="802" y="1019"/>
                  </a:lnTo>
                  <a:lnTo>
                    <a:pt x="727" y="1153"/>
                  </a:lnTo>
                  <a:lnTo>
                    <a:pt x="657" y="1287"/>
                  </a:lnTo>
                  <a:lnTo>
                    <a:pt x="590" y="1419"/>
                  </a:lnTo>
                  <a:lnTo>
                    <a:pt x="531" y="1553"/>
                  </a:lnTo>
                  <a:lnTo>
                    <a:pt x="476" y="1685"/>
                  </a:lnTo>
                  <a:lnTo>
                    <a:pt x="428" y="1816"/>
                  </a:lnTo>
                  <a:lnTo>
                    <a:pt x="387" y="1947"/>
                  </a:lnTo>
                  <a:lnTo>
                    <a:pt x="354" y="2075"/>
                  </a:lnTo>
                  <a:lnTo>
                    <a:pt x="231" y="2541"/>
                  </a:lnTo>
                  <a:lnTo>
                    <a:pt x="0" y="2805"/>
                  </a:lnTo>
                  <a:lnTo>
                    <a:pt x="253" y="2106"/>
                  </a:lnTo>
                  <a:close/>
                </a:path>
              </a:pathLst>
            </a:custGeom>
            <a:solidFill>
              <a:srgbClr val="FFFFFF"/>
            </a:solidFill>
            <a:ln w="9525">
              <a:noFill/>
              <a:round/>
              <a:headEnd/>
              <a:tailEnd/>
            </a:ln>
          </p:spPr>
          <p:txBody>
            <a:bodyPr/>
            <a:lstStyle/>
            <a:p>
              <a:endParaRPr lang="tr-TR"/>
            </a:p>
          </p:txBody>
        </p:sp>
        <p:sp>
          <p:nvSpPr>
            <p:cNvPr id="123916" name="Freeform 9"/>
            <p:cNvSpPr>
              <a:spLocks/>
            </p:cNvSpPr>
            <p:nvPr/>
          </p:nvSpPr>
          <p:spPr bwMode="auto">
            <a:xfrm>
              <a:off x="4577" y="2215"/>
              <a:ext cx="607" cy="1055"/>
            </a:xfrm>
            <a:custGeom>
              <a:avLst/>
              <a:gdLst>
                <a:gd name="T0" fmla="*/ 0 w 1215"/>
                <a:gd name="T1" fmla="*/ 0 h 2111"/>
                <a:gd name="T2" fmla="*/ 0 w 1215"/>
                <a:gd name="T3" fmla="*/ 0 h 2111"/>
                <a:gd name="T4" fmla="*/ 0 w 1215"/>
                <a:gd name="T5" fmla="*/ 0 h 2111"/>
                <a:gd name="T6" fmla="*/ 0 w 1215"/>
                <a:gd name="T7" fmla="*/ 0 h 2111"/>
                <a:gd name="T8" fmla="*/ 0 w 1215"/>
                <a:gd name="T9" fmla="*/ 0 h 2111"/>
                <a:gd name="T10" fmla="*/ 0 w 1215"/>
                <a:gd name="T11" fmla="*/ 0 h 2111"/>
                <a:gd name="T12" fmla="*/ 0 w 1215"/>
                <a:gd name="T13" fmla="*/ 0 h 2111"/>
                <a:gd name="T14" fmla="*/ 0 w 1215"/>
                <a:gd name="T15" fmla="*/ 0 h 2111"/>
                <a:gd name="T16" fmla="*/ 0 w 1215"/>
                <a:gd name="T17" fmla="*/ 0 h 2111"/>
                <a:gd name="T18" fmla="*/ 0 w 1215"/>
                <a:gd name="T19" fmla="*/ 0 h 2111"/>
                <a:gd name="T20" fmla="*/ 0 w 1215"/>
                <a:gd name="T21" fmla="*/ 0 h 2111"/>
                <a:gd name="T22" fmla="*/ 0 w 1215"/>
                <a:gd name="T23" fmla="*/ 0 h 2111"/>
                <a:gd name="T24" fmla="*/ 0 w 1215"/>
                <a:gd name="T25" fmla="*/ 0 h 2111"/>
                <a:gd name="T26" fmla="*/ 0 w 1215"/>
                <a:gd name="T27" fmla="*/ 0 h 2111"/>
                <a:gd name="T28" fmla="*/ 0 w 1215"/>
                <a:gd name="T29" fmla="*/ 0 h 2111"/>
                <a:gd name="T30" fmla="*/ 0 w 1215"/>
                <a:gd name="T31" fmla="*/ 0 h 2111"/>
                <a:gd name="T32" fmla="*/ 0 w 1215"/>
                <a:gd name="T33" fmla="*/ 0 h 2111"/>
                <a:gd name="T34" fmla="*/ 0 w 1215"/>
                <a:gd name="T35" fmla="*/ 0 h 2111"/>
                <a:gd name="T36" fmla="*/ 0 w 1215"/>
                <a:gd name="T37" fmla="*/ 0 h 2111"/>
                <a:gd name="T38" fmla="*/ 0 w 1215"/>
                <a:gd name="T39" fmla="*/ 0 h 2111"/>
                <a:gd name="T40" fmla="*/ 0 w 1215"/>
                <a:gd name="T41" fmla="*/ 0 h 2111"/>
                <a:gd name="T42" fmla="*/ 0 w 1215"/>
                <a:gd name="T43" fmla="*/ 0 h 2111"/>
                <a:gd name="T44" fmla="*/ 0 w 1215"/>
                <a:gd name="T45" fmla="*/ 0 h 2111"/>
                <a:gd name="T46" fmla="*/ 0 w 1215"/>
                <a:gd name="T47" fmla="*/ 0 h 2111"/>
                <a:gd name="T48" fmla="*/ 0 w 1215"/>
                <a:gd name="T49" fmla="*/ 0 h 2111"/>
                <a:gd name="T50" fmla="*/ 0 w 1215"/>
                <a:gd name="T51" fmla="*/ 0 h 2111"/>
                <a:gd name="T52" fmla="*/ 0 w 1215"/>
                <a:gd name="T53" fmla="*/ 0 h 2111"/>
                <a:gd name="T54" fmla="*/ 0 w 1215"/>
                <a:gd name="T55" fmla="*/ 0 h 2111"/>
                <a:gd name="T56" fmla="*/ 0 w 1215"/>
                <a:gd name="T57" fmla="*/ 0 h 2111"/>
                <a:gd name="T58" fmla="*/ 0 w 1215"/>
                <a:gd name="T59" fmla="*/ 0 h 2111"/>
                <a:gd name="T60" fmla="*/ 0 w 1215"/>
                <a:gd name="T61" fmla="*/ 0 h 2111"/>
                <a:gd name="T62" fmla="*/ 0 w 1215"/>
                <a:gd name="T63" fmla="*/ 0 h 2111"/>
                <a:gd name="T64" fmla="*/ 0 w 1215"/>
                <a:gd name="T65" fmla="*/ 0 h 2111"/>
                <a:gd name="T66" fmla="*/ 0 w 1215"/>
                <a:gd name="T67" fmla="*/ 0 h 21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15"/>
                <a:gd name="T103" fmla="*/ 0 h 2111"/>
                <a:gd name="T104" fmla="*/ 1215 w 1215"/>
                <a:gd name="T105" fmla="*/ 2111 h 21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15" h="2111">
                  <a:moveTo>
                    <a:pt x="1215" y="7"/>
                  </a:moveTo>
                  <a:lnTo>
                    <a:pt x="1204" y="0"/>
                  </a:lnTo>
                  <a:lnTo>
                    <a:pt x="1145" y="76"/>
                  </a:lnTo>
                  <a:lnTo>
                    <a:pt x="1086" y="150"/>
                  </a:lnTo>
                  <a:lnTo>
                    <a:pt x="1030" y="222"/>
                  </a:lnTo>
                  <a:lnTo>
                    <a:pt x="975" y="291"/>
                  </a:lnTo>
                  <a:lnTo>
                    <a:pt x="924" y="361"/>
                  </a:lnTo>
                  <a:lnTo>
                    <a:pt x="873" y="429"/>
                  </a:lnTo>
                  <a:lnTo>
                    <a:pt x="825" y="496"/>
                  </a:lnTo>
                  <a:lnTo>
                    <a:pt x="777" y="561"/>
                  </a:lnTo>
                  <a:lnTo>
                    <a:pt x="732" y="626"/>
                  </a:lnTo>
                  <a:lnTo>
                    <a:pt x="688" y="690"/>
                  </a:lnTo>
                  <a:lnTo>
                    <a:pt x="647" y="753"/>
                  </a:lnTo>
                  <a:lnTo>
                    <a:pt x="606" y="815"/>
                  </a:lnTo>
                  <a:lnTo>
                    <a:pt x="566" y="878"/>
                  </a:lnTo>
                  <a:lnTo>
                    <a:pt x="529" y="940"/>
                  </a:lnTo>
                  <a:lnTo>
                    <a:pt x="491" y="1001"/>
                  </a:lnTo>
                  <a:lnTo>
                    <a:pt x="457" y="1063"/>
                  </a:lnTo>
                  <a:lnTo>
                    <a:pt x="421" y="1124"/>
                  </a:lnTo>
                  <a:lnTo>
                    <a:pt x="389" y="1184"/>
                  </a:lnTo>
                  <a:lnTo>
                    <a:pt x="356" y="1246"/>
                  </a:lnTo>
                  <a:lnTo>
                    <a:pt x="325" y="1308"/>
                  </a:lnTo>
                  <a:lnTo>
                    <a:pt x="295" y="1369"/>
                  </a:lnTo>
                  <a:lnTo>
                    <a:pt x="265" y="1432"/>
                  </a:lnTo>
                  <a:lnTo>
                    <a:pt x="236" y="1495"/>
                  </a:lnTo>
                  <a:lnTo>
                    <a:pt x="209" y="1559"/>
                  </a:lnTo>
                  <a:lnTo>
                    <a:pt x="180" y="1623"/>
                  </a:lnTo>
                  <a:lnTo>
                    <a:pt x="154" y="1688"/>
                  </a:lnTo>
                  <a:lnTo>
                    <a:pt x="127" y="1756"/>
                  </a:lnTo>
                  <a:lnTo>
                    <a:pt x="101" y="1823"/>
                  </a:lnTo>
                  <a:lnTo>
                    <a:pt x="76" y="1893"/>
                  </a:lnTo>
                  <a:lnTo>
                    <a:pt x="50" y="1962"/>
                  </a:lnTo>
                  <a:lnTo>
                    <a:pt x="26" y="2034"/>
                  </a:lnTo>
                  <a:lnTo>
                    <a:pt x="0" y="2108"/>
                  </a:lnTo>
                  <a:lnTo>
                    <a:pt x="11" y="2111"/>
                  </a:lnTo>
                  <a:lnTo>
                    <a:pt x="36" y="2037"/>
                  </a:lnTo>
                  <a:lnTo>
                    <a:pt x="60" y="1965"/>
                  </a:lnTo>
                  <a:lnTo>
                    <a:pt x="86" y="1896"/>
                  </a:lnTo>
                  <a:lnTo>
                    <a:pt x="111" y="1826"/>
                  </a:lnTo>
                  <a:lnTo>
                    <a:pt x="137" y="1759"/>
                  </a:lnTo>
                  <a:lnTo>
                    <a:pt x="165" y="1691"/>
                  </a:lnTo>
                  <a:lnTo>
                    <a:pt x="190" y="1626"/>
                  </a:lnTo>
                  <a:lnTo>
                    <a:pt x="219" y="1562"/>
                  </a:lnTo>
                  <a:lnTo>
                    <a:pt x="247" y="1499"/>
                  </a:lnTo>
                  <a:lnTo>
                    <a:pt x="276" y="1435"/>
                  </a:lnTo>
                  <a:lnTo>
                    <a:pt x="305" y="1372"/>
                  </a:lnTo>
                  <a:lnTo>
                    <a:pt x="336" y="1311"/>
                  </a:lnTo>
                  <a:lnTo>
                    <a:pt x="366" y="1249"/>
                  </a:lnTo>
                  <a:lnTo>
                    <a:pt x="399" y="1188"/>
                  </a:lnTo>
                  <a:lnTo>
                    <a:pt x="431" y="1127"/>
                  </a:lnTo>
                  <a:lnTo>
                    <a:pt x="467" y="1066"/>
                  </a:lnTo>
                  <a:lnTo>
                    <a:pt x="501" y="1004"/>
                  </a:lnTo>
                  <a:lnTo>
                    <a:pt x="539" y="943"/>
                  </a:lnTo>
                  <a:lnTo>
                    <a:pt x="577" y="881"/>
                  </a:lnTo>
                  <a:lnTo>
                    <a:pt x="616" y="821"/>
                  </a:lnTo>
                  <a:lnTo>
                    <a:pt x="657" y="760"/>
                  </a:lnTo>
                  <a:lnTo>
                    <a:pt x="698" y="696"/>
                  </a:lnTo>
                  <a:lnTo>
                    <a:pt x="743" y="632"/>
                  </a:lnTo>
                  <a:lnTo>
                    <a:pt x="787" y="567"/>
                  </a:lnTo>
                  <a:lnTo>
                    <a:pt x="835" y="502"/>
                  </a:lnTo>
                  <a:lnTo>
                    <a:pt x="883" y="435"/>
                  </a:lnTo>
                  <a:lnTo>
                    <a:pt x="934" y="367"/>
                  </a:lnTo>
                  <a:lnTo>
                    <a:pt x="986" y="298"/>
                  </a:lnTo>
                  <a:lnTo>
                    <a:pt x="1040" y="228"/>
                  </a:lnTo>
                  <a:lnTo>
                    <a:pt x="1097" y="156"/>
                  </a:lnTo>
                  <a:lnTo>
                    <a:pt x="1155" y="82"/>
                  </a:lnTo>
                  <a:lnTo>
                    <a:pt x="1215" y="7"/>
                  </a:lnTo>
                  <a:lnTo>
                    <a:pt x="1204" y="0"/>
                  </a:lnTo>
                  <a:lnTo>
                    <a:pt x="1215" y="7"/>
                  </a:lnTo>
                  <a:close/>
                </a:path>
              </a:pathLst>
            </a:custGeom>
            <a:solidFill>
              <a:srgbClr val="000000"/>
            </a:solidFill>
            <a:ln w="9525">
              <a:noFill/>
              <a:round/>
              <a:headEnd/>
              <a:tailEnd/>
            </a:ln>
          </p:spPr>
          <p:txBody>
            <a:bodyPr/>
            <a:lstStyle/>
            <a:p>
              <a:endParaRPr lang="tr-TR"/>
            </a:p>
          </p:txBody>
        </p:sp>
        <p:sp>
          <p:nvSpPr>
            <p:cNvPr id="123917" name="Freeform 10"/>
            <p:cNvSpPr>
              <a:spLocks/>
            </p:cNvSpPr>
            <p:nvPr/>
          </p:nvSpPr>
          <p:spPr bwMode="auto">
            <a:xfrm>
              <a:off x="4628" y="2215"/>
              <a:ext cx="556" cy="1039"/>
            </a:xfrm>
            <a:custGeom>
              <a:avLst/>
              <a:gdLst>
                <a:gd name="T0" fmla="*/ 0 w 1114"/>
                <a:gd name="T1" fmla="*/ 0 h 2079"/>
                <a:gd name="T2" fmla="*/ 0 w 1114"/>
                <a:gd name="T3" fmla="*/ 0 h 2079"/>
                <a:gd name="T4" fmla="*/ 0 w 1114"/>
                <a:gd name="T5" fmla="*/ 0 h 2079"/>
                <a:gd name="T6" fmla="*/ 0 w 1114"/>
                <a:gd name="T7" fmla="*/ 0 h 2079"/>
                <a:gd name="T8" fmla="*/ 0 w 1114"/>
                <a:gd name="T9" fmla="*/ 0 h 2079"/>
                <a:gd name="T10" fmla="*/ 0 w 1114"/>
                <a:gd name="T11" fmla="*/ 0 h 2079"/>
                <a:gd name="T12" fmla="*/ 0 w 1114"/>
                <a:gd name="T13" fmla="*/ 0 h 2079"/>
                <a:gd name="T14" fmla="*/ 0 w 1114"/>
                <a:gd name="T15" fmla="*/ 0 h 2079"/>
                <a:gd name="T16" fmla="*/ 0 w 1114"/>
                <a:gd name="T17" fmla="*/ 0 h 2079"/>
                <a:gd name="T18" fmla="*/ 0 w 1114"/>
                <a:gd name="T19" fmla="*/ 0 h 2079"/>
                <a:gd name="T20" fmla="*/ 0 w 1114"/>
                <a:gd name="T21" fmla="*/ 0 h 2079"/>
                <a:gd name="T22" fmla="*/ 0 w 1114"/>
                <a:gd name="T23" fmla="*/ 0 h 2079"/>
                <a:gd name="T24" fmla="*/ 0 w 1114"/>
                <a:gd name="T25" fmla="*/ 0 h 2079"/>
                <a:gd name="T26" fmla="*/ 0 w 1114"/>
                <a:gd name="T27" fmla="*/ 0 h 2079"/>
                <a:gd name="T28" fmla="*/ 0 w 1114"/>
                <a:gd name="T29" fmla="*/ 0 h 2079"/>
                <a:gd name="T30" fmla="*/ 0 w 1114"/>
                <a:gd name="T31" fmla="*/ 0 h 2079"/>
                <a:gd name="T32" fmla="*/ 0 w 1114"/>
                <a:gd name="T33" fmla="*/ 0 h 2079"/>
                <a:gd name="T34" fmla="*/ 0 w 1114"/>
                <a:gd name="T35" fmla="*/ 0 h 2079"/>
                <a:gd name="T36" fmla="*/ 0 w 1114"/>
                <a:gd name="T37" fmla="*/ 0 h 2079"/>
                <a:gd name="T38" fmla="*/ 0 w 1114"/>
                <a:gd name="T39" fmla="*/ 0 h 2079"/>
                <a:gd name="T40" fmla="*/ 0 w 1114"/>
                <a:gd name="T41" fmla="*/ 0 h 2079"/>
                <a:gd name="T42" fmla="*/ 0 w 1114"/>
                <a:gd name="T43" fmla="*/ 0 h 2079"/>
                <a:gd name="T44" fmla="*/ 0 w 1114"/>
                <a:gd name="T45" fmla="*/ 0 h 2079"/>
                <a:gd name="T46" fmla="*/ 0 w 1114"/>
                <a:gd name="T47" fmla="*/ 0 h 2079"/>
                <a:gd name="T48" fmla="*/ 0 w 1114"/>
                <a:gd name="T49" fmla="*/ 0 h 2079"/>
                <a:gd name="T50" fmla="*/ 0 w 1114"/>
                <a:gd name="T51" fmla="*/ 0 h 2079"/>
                <a:gd name="T52" fmla="*/ 0 w 1114"/>
                <a:gd name="T53" fmla="*/ 0 h 2079"/>
                <a:gd name="T54" fmla="*/ 0 w 1114"/>
                <a:gd name="T55" fmla="*/ 0 h 2079"/>
                <a:gd name="T56" fmla="*/ 0 w 1114"/>
                <a:gd name="T57" fmla="*/ 0 h 2079"/>
                <a:gd name="T58" fmla="*/ 0 w 1114"/>
                <a:gd name="T59" fmla="*/ 0 h 2079"/>
                <a:gd name="T60" fmla="*/ 0 w 1114"/>
                <a:gd name="T61" fmla="*/ 0 h 2079"/>
                <a:gd name="T62" fmla="*/ 0 w 1114"/>
                <a:gd name="T63" fmla="*/ 0 h 2079"/>
                <a:gd name="T64" fmla="*/ 0 w 1114"/>
                <a:gd name="T65" fmla="*/ 0 h 2079"/>
                <a:gd name="T66" fmla="*/ 0 w 1114"/>
                <a:gd name="T67" fmla="*/ 0 h 2079"/>
                <a:gd name="T68" fmla="*/ 0 w 1114"/>
                <a:gd name="T69" fmla="*/ 0 h 2079"/>
                <a:gd name="T70" fmla="*/ 0 w 1114"/>
                <a:gd name="T71" fmla="*/ 0 h 2079"/>
                <a:gd name="T72" fmla="*/ 0 w 1114"/>
                <a:gd name="T73" fmla="*/ 0 h 20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114"/>
                <a:gd name="T112" fmla="*/ 0 h 2079"/>
                <a:gd name="T113" fmla="*/ 1114 w 1114"/>
                <a:gd name="T114" fmla="*/ 2079 h 207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114" h="2079">
                  <a:moveTo>
                    <a:pt x="10" y="2079"/>
                  </a:moveTo>
                  <a:lnTo>
                    <a:pt x="10" y="2079"/>
                  </a:lnTo>
                  <a:lnTo>
                    <a:pt x="43" y="1951"/>
                  </a:lnTo>
                  <a:lnTo>
                    <a:pt x="84" y="1822"/>
                  </a:lnTo>
                  <a:lnTo>
                    <a:pt x="132" y="1691"/>
                  </a:lnTo>
                  <a:lnTo>
                    <a:pt x="187" y="1559"/>
                  </a:lnTo>
                  <a:lnTo>
                    <a:pt x="247" y="1425"/>
                  </a:lnTo>
                  <a:lnTo>
                    <a:pt x="313" y="1292"/>
                  </a:lnTo>
                  <a:lnTo>
                    <a:pt x="383" y="1158"/>
                  </a:lnTo>
                  <a:lnTo>
                    <a:pt x="459" y="1024"/>
                  </a:lnTo>
                  <a:lnTo>
                    <a:pt x="537" y="892"/>
                  </a:lnTo>
                  <a:lnTo>
                    <a:pt x="618" y="760"/>
                  </a:lnTo>
                  <a:lnTo>
                    <a:pt x="700" y="629"/>
                  </a:lnTo>
                  <a:lnTo>
                    <a:pt x="784" y="501"/>
                  </a:lnTo>
                  <a:lnTo>
                    <a:pt x="867" y="373"/>
                  </a:lnTo>
                  <a:lnTo>
                    <a:pt x="951" y="248"/>
                  </a:lnTo>
                  <a:lnTo>
                    <a:pt x="1033" y="127"/>
                  </a:lnTo>
                  <a:lnTo>
                    <a:pt x="1114" y="7"/>
                  </a:lnTo>
                  <a:lnTo>
                    <a:pt x="1103" y="0"/>
                  </a:lnTo>
                  <a:lnTo>
                    <a:pt x="1023" y="121"/>
                  </a:lnTo>
                  <a:lnTo>
                    <a:pt x="941" y="242"/>
                  </a:lnTo>
                  <a:lnTo>
                    <a:pt x="857" y="367"/>
                  </a:lnTo>
                  <a:lnTo>
                    <a:pt x="773" y="495"/>
                  </a:lnTo>
                  <a:lnTo>
                    <a:pt x="690" y="626"/>
                  </a:lnTo>
                  <a:lnTo>
                    <a:pt x="607" y="756"/>
                  </a:lnTo>
                  <a:lnTo>
                    <a:pt x="527" y="889"/>
                  </a:lnTo>
                  <a:lnTo>
                    <a:pt x="448" y="1021"/>
                  </a:lnTo>
                  <a:lnTo>
                    <a:pt x="373" y="1155"/>
                  </a:lnTo>
                  <a:lnTo>
                    <a:pt x="303" y="1289"/>
                  </a:lnTo>
                  <a:lnTo>
                    <a:pt x="236" y="1422"/>
                  </a:lnTo>
                  <a:lnTo>
                    <a:pt x="176" y="1555"/>
                  </a:lnTo>
                  <a:lnTo>
                    <a:pt x="122" y="1688"/>
                  </a:lnTo>
                  <a:lnTo>
                    <a:pt x="74" y="1819"/>
                  </a:lnTo>
                  <a:lnTo>
                    <a:pt x="33" y="1951"/>
                  </a:lnTo>
                  <a:lnTo>
                    <a:pt x="0" y="2079"/>
                  </a:lnTo>
                  <a:lnTo>
                    <a:pt x="10" y="2079"/>
                  </a:lnTo>
                  <a:close/>
                </a:path>
              </a:pathLst>
            </a:custGeom>
            <a:solidFill>
              <a:srgbClr val="000000"/>
            </a:solidFill>
            <a:ln w="9525">
              <a:noFill/>
              <a:round/>
              <a:headEnd/>
              <a:tailEnd/>
            </a:ln>
          </p:spPr>
          <p:txBody>
            <a:bodyPr/>
            <a:lstStyle/>
            <a:p>
              <a:endParaRPr lang="tr-TR"/>
            </a:p>
          </p:txBody>
        </p:sp>
        <p:sp>
          <p:nvSpPr>
            <p:cNvPr id="123918" name="Freeform 11"/>
            <p:cNvSpPr>
              <a:spLocks/>
            </p:cNvSpPr>
            <p:nvPr/>
          </p:nvSpPr>
          <p:spPr bwMode="auto">
            <a:xfrm>
              <a:off x="4566" y="3254"/>
              <a:ext cx="67" cy="235"/>
            </a:xfrm>
            <a:custGeom>
              <a:avLst/>
              <a:gdLst>
                <a:gd name="T0" fmla="*/ 1 w 133"/>
                <a:gd name="T1" fmla="*/ 1 h 470"/>
                <a:gd name="T2" fmla="*/ 1 w 133"/>
                <a:gd name="T3" fmla="*/ 1 h 470"/>
                <a:gd name="T4" fmla="*/ 1 w 133"/>
                <a:gd name="T5" fmla="*/ 0 h 470"/>
                <a:gd name="T6" fmla="*/ 1 w 133"/>
                <a:gd name="T7" fmla="*/ 0 h 470"/>
                <a:gd name="T8" fmla="*/ 0 w 133"/>
                <a:gd name="T9" fmla="*/ 1 h 470"/>
                <a:gd name="T10" fmla="*/ 0 w 133"/>
                <a:gd name="T11" fmla="*/ 1 h 470"/>
                <a:gd name="T12" fmla="*/ 1 w 133"/>
                <a:gd name="T13" fmla="*/ 1 h 470"/>
                <a:gd name="T14" fmla="*/ 1 w 133"/>
                <a:gd name="T15" fmla="*/ 1 h 470"/>
                <a:gd name="T16" fmla="*/ 1 w 133"/>
                <a:gd name="T17" fmla="*/ 1 h 470"/>
                <a:gd name="T18" fmla="*/ 1 w 133"/>
                <a:gd name="T19" fmla="*/ 1 h 47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3"/>
                <a:gd name="T31" fmla="*/ 0 h 470"/>
                <a:gd name="T32" fmla="*/ 133 w 133"/>
                <a:gd name="T33" fmla="*/ 470 h 47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3" h="470">
                  <a:moveTo>
                    <a:pt x="10" y="470"/>
                  </a:moveTo>
                  <a:lnTo>
                    <a:pt x="10" y="466"/>
                  </a:lnTo>
                  <a:lnTo>
                    <a:pt x="133" y="0"/>
                  </a:lnTo>
                  <a:lnTo>
                    <a:pt x="123" y="0"/>
                  </a:lnTo>
                  <a:lnTo>
                    <a:pt x="0" y="466"/>
                  </a:lnTo>
                  <a:lnTo>
                    <a:pt x="0" y="463"/>
                  </a:lnTo>
                  <a:lnTo>
                    <a:pt x="10" y="470"/>
                  </a:lnTo>
                  <a:lnTo>
                    <a:pt x="10" y="468"/>
                  </a:lnTo>
                  <a:lnTo>
                    <a:pt x="10" y="466"/>
                  </a:lnTo>
                  <a:lnTo>
                    <a:pt x="10" y="470"/>
                  </a:lnTo>
                  <a:close/>
                </a:path>
              </a:pathLst>
            </a:custGeom>
            <a:solidFill>
              <a:srgbClr val="000000"/>
            </a:solidFill>
            <a:ln w="9525">
              <a:noFill/>
              <a:round/>
              <a:headEnd/>
              <a:tailEnd/>
            </a:ln>
          </p:spPr>
          <p:txBody>
            <a:bodyPr/>
            <a:lstStyle/>
            <a:p>
              <a:endParaRPr lang="tr-TR"/>
            </a:p>
          </p:txBody>
        </p:sp>
        <p:sp>
          <p:nvSpPr>
            <p:cNvPr id="123919" name="Freeform 12"/>
            <p:cNvSpPr>
              <a:spLocks/>
            </p:cNvSpPr>
            <p:nvPr/>
          </p:nvSpPr>
          <p:spPr bwMode="auto">
            <a:xfrm>
              <a:off x="4445" y="3486"/>
              <a:ext cx="126" cy="147"/>
            </a:xfrm>
            <a:custGeom>
              <a:avLst/>
              <a:gdLst>
                <a:gd name="T0" fmla="*/ 1 w 251"/>
                <a:gd name="T1" fmla="*/ 1 h 294"/>
                <a:gd name="T2" fmla="*/ 1 w 251"/>
                <a:gd name="T3" fmla="*/ 1 h 294"/>
                <a:gd name="T4" fmla="*/ 1 w 251"/>
                <a:gd name="T5" fmla="*/ 1 h 294"/>
                <a:gd name="T6" fmla="*/ 1 w 251"/>
                <a:gd name="T7" fmla="*/ 0 h 294"/>
                <a:gd name="T8" fmla="*/ 1 w 251"/>
                <a:gd name="T9" fmla="*/ 1 h 294"/>
                <a:gd name="T10" fmla="*/ 1 w 251"/>
                <a:gd name="T11" fmla="*/ 1 h 294"/>
                <a:gd name="T12" fmla="*/ 1 w 251"/>
                <a:gd name="T13" fmla="*/ 1 h 294"/>
                <a:gd name="T14" fmla="*/ 0 w 251"/>
                <a:gd name="T15" fmla="*/ 1 h 294"/>
                <a:gd name="T16" fmla="*/ 1 w 251"/>
                <a:gd name="T17" fmla="*/ 1 h 294"/>
                <a:gd name="T18" fmla="*/ 1 w 251"/>
                <a:gd name="T19" fmla="*/ 1 h 2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1"/>
                <a:gd name="T31" fmla="*/ 0 h 294"/>
                <a:gd name="T32" fmla="*/ 251 w 251"/>
                <a:gd name="T33" fmla="*/ 294 h 29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1" h="294">
                  <a:moveTo>
                    <a:pt x="10" y="265"/>
                  </a:moveTo>
                  <a:lnTo>
                    <a:pt x="20" y="270"/>
                  </a:lnTo>
                  <a:lnTo>
                    <a:pt x="251" y="7"/>
                  </a:lnTo>
                  <a:lnTo>
                    <a:pt x="241" y="0"/>
                  </a:lnTo>
                  <a:lnTo>
                    <a:pt x="10" y="264"/>
                  </a:lnTo>
                  <a:lnTo>
                    <a:pt x="20" y="268"/>
                  </a:lnTo>
                  <a:lnTo>
                    <a:pt x="10" y="265"/>
                  </a:lnTo>
                  <a:lnTo>
                    <a:pt x="0" y="294"/>
                  </a:lnTo>
                  <a:lnTo>
                    <a:pt x="20" y="270"/>
                  </a:lnTo>
                  <a:lnTo>
                    <a:pt x="10" y="265"/>
                  </a:lnTo>
                  <a:close/>
                </a:path>
              </a:pathLst>
            </a:custGeom>
            <a:solidFill>
              <a:srgbClr val="000000"/>
            </a:solidFill>
            <a:ln w="9525">
              <a:noFill/>
              <a:round/>
              <a:headEnd/>
              <a:tailEnd/>
            </a:ln>
          </p:spPr>
          <p:txBody>
            <a:bodyPr/>
            <a:lstStyle/>
            <a:p>
              <a:endParaRPr lang="tr-TR"/>
            </a:p>
          </p:txBody>
        </p:sp>
        <p:sp>
          <p:nvSpPr>
            <p:cNvPr id="123920" name="Freeform 13"/>
            <p:cNvSpPr>
              <a:spLocks/>
            </p:cNvSpPr>
            <p:nvPr/>
          </p:nvSpPr>
          <p:spPr bwMode="auto">
            <a:xfrm>
              <a:off x="4451" y="3269"/>
              <a:ext cx="131" cy="351"/>
            </a:xfrm>
            <a:custGeom>
              <a:avLst/>
              <a:gdLst>
                <a:gd name="T0" fmla="*/ 0 w 264"/>
                <a:gd name="T1" fmla="*/ 0 h 702"/>
                <a:gd name="T2" fmla="*/ 0 w 264"/>
                <a:gd name="T3" fmla="*/ 0 h 702"/>
                <a:gd name="T4" fmla="*/ 0 w 264"/>
                <a:gd name="T5" fmla="*/ 1 h 702"/>
                <a:gd name="T6" fmla="*/ 0 w 264"/>
                <a:gd name="T7" fmla="*/ 1 h 702"/>
                <a:gd name="T8" fmla="*/ 0 w 264"/>
                <a:gd name="T9" fmla="*/ 1 h 702"/>
                <a:gd name="T10" fmla="*/ 0 w 264"/>
                <a:gd name="T11" fmla="*/ 1 h 702"/>
                <a:gd name="T12" fmla="*/ 0 w 264"/>
                <a:gd name="T13" fmla="*/ 0 h 702"/>
                <a:gd name="T14" fmla="*/ 0 60000 65536"/>
                <a:gd name="T15" fmla="*/ 0 60000 65536"/>
                <a:gd name="T16" fmla="*/ 0 60000 65536"/>
                <a:gd name="T17" fmla="*/ 0 60000 65536"/>
                <a:gd name="T18" fmla="*/ 0 60000 65536"/>
                <a:gd name="T19" fmla="*/ 0 60000 65536"/>
                <a:gd name="T20" fmla="*/ 0 60000 65536"/>
                <a:gd name="T21" fmla="*/ 0 w 264"/>
                <a:gd name="T22" fmla="*/ 0 h 702"/>
                <a:gd name="T23" fmla="*/ 264 w 264"/>
                <a:gd name="T24" fmla="*/ 702 h 70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4" h="702">
                  <a:moveTo>
                    <a:pt x="253" y="0"/>
                  </a:moveTo>
                  <a:lnTo>
                    <a:pt x="253" y="0"/>
                  </a:lnTo>
                  <a:lnTo>
                    <a:pt x="0" y="699"/>
                  </a:lnTo>
                  <a:lnTo>
                    <a:pt x="10" y="702"/>
                  </a:lnTo>
                  <a:lnTo>
                    <a:pt x="264" y="3"/>
                  </a:lnTo>
                  <a:lnTo>
                    <a:pt x="253" y="0"/>
                  </a:lnTo>
                  <a:close/>
                </a:path>
              </a:pathLst>
            </a:custGeom>
            <a:solidFill>
              <a:srgbClr val="000000"/>
            </a:solidFill>
            <a:ln w="9525">
              <a:noFill/>
              <a:round/>
              <a:headEnd/>
              <a:tailEnd/>
            </a:ln>
          </p:spPr>
          <p:txBody>
            <a:bodyPr/>
            <a:lstStyle/>
            <a:p>
              <a:endParaRPr lang="tr-TR"/>
            </a:p>
          </p:txBody>
        </p:sp>
        <p:sp>
          <p:nvSpPr>
            <p:cNvPr id="123921" name="Freeform 14"/>
            <p:cNvSpPr>
              <a:spLocks/>
            </p:cNvSpPr>
            <p:nvPr/>
          </p:nvSpPr>
          <p:spPr bwMode="auto">
            <a:xfrm>
              <a:off x="4502" y="2032"/>
              <a:ext cx="829" cy="1240"/>
            </a:xfrm>
            <a:custGeom>
              <a:avLst/>
              <a:gdLst>
                <a:gd name="T0" fmla="*/ 0 w 1659"/>
                <a:gd name="T1" fmla="*/ 0 h 2482"/>
                <a:gd name="T2" fmla="*/ 0 w 1659"/>
                <a:gd name="T3" fmla="*/ 0 h 2482"/>
                <a:gd name="T4" fmla="*/ 0 w 1659"/>
                <a:gd name="T5" fmla="*/ 0 h 2482"/>
                <a:gd name="T6" fmla="*/ 0 w 1659"/>
                <a:gd name="T7" fmla="*/ 0 h 2482"/>
                <a:gd name="T8" fmla="*/ 0 w 1659"/>
                <a:gd name="T9" fmla="*/ 0 h 2482"/>
                <a:gd name="T10" fmla="*/ 0 w 1659"/>
                <a:gd name="T11" fmla="*/ 0 h 2482"/>
                <a:gd name="T12" fmla="*/ 0 w 1659"/>
                <a:gd name="T13" fmla="*/ 0 h 2482"/>
                <a:gd name="T14" fmla="*/ 0 w 1659"/>
                <a:gd name="T15" fmla="*/ 0 h 2482"/>
                <a:gd name="T16" fmla="*/ 0 w 1659"/>
                <a:gd name="T17" fmla="*/ 0 h 2482"/>
                <a:gd name="T18" fmla="*/ 0 w 1659"/>
                <a:gd name="T19" fmla="*/ 0 h 2482"/>
                <a:gd name="T20" fmla="*/ 0 w 1659"/>
                <a:gd name="T21" fmla="*/ 0 h 2482"/>
                <a:gd name="T22" fmla="*/ 0 w 1659"/>
                <a:gd name="T23" fmla="*/ 0 h 2482"/>
                <a:gd name="T24" fmla="*/ 0 w 1659"/>
                <a:gd name="T25" fmla="*/ 0 h 2482"/>
                <a:gd name="T26" fmla="*/ 0 w 1659"/>
                <a:gd name="T27" fmla="*/ 0 h 2482"/>
                <a:gd name="T28" fmla="*/ 0 w 1659"/>
                <a:gd name="T29" fmla="*/ 0 h 2482"/>
                <a:gd name="T30" fmla="*/ 0 w 1659"/>
                <a:gd name="T31" fmla="*/ 0 h 2482"/>
                <a:gd name="T32" fmla="*/ 0 w 1659"/>
                <a:gd name="T33" fmla="*/ 0 h 2482"/>
                <a:gd name="T34" fmla="*/ 0 w 1659"/>
                <a:gd name="T35" fmla="*/ 0 h 2482"/>
                <a:gd name="T36" fmla="*/ 0 w 1659"/>
                <a:gd name="T37" fmla="*/ 0 h 2482"/>
                <a:gd name="T38" fmla="*/ 0 w 1659"/>
                <a:gd name="T39" fmla="*/ 0 h 2482"/>
                <a:gd name="T40" fmla="*/ 0 w 1659"/>
                <a:gd name="T41" fmla="*/ 0 h 2482"/>
                <a:gd name="T42" fmla="*/ 0 w 1659"/>
                <a:gd name="T43" fmla="*/ 0 h 2482"/>
                <a:gd name="T44" fmla="*/ 0 w 1659"/>
                <a:gd name="T45" fmla="*/ 0 h 2482"/>
                <a:gd name="T46" fmla="*/ 0 w 1659"/>
                <a:gd name="T47" fmla="*/ 0 h 2482"/>
                <a:gd name="T48" fmla="*/ 0 w 1659"/>
                <a:gd name="T49" fmla="*/ 0 h 2482"/>
                <a:gd name="T50" fmla="*/ 0 w 1659"/>
                <a:gd name="T51" fmla="*/ 0 h 2482"/>
                <a:gd name="T52" fmla="*/ 0 w 1659"/>
                <a:gd name="T53" fmla="*/ 0 h 2482"/>
                <a:gd name="T54" fmla="*/ 0 w 1659"/>
                <a:gd name="T55" fmla="*/ 0 h 2482"/>
                <a:gd name="T56" fmla="*/ 0 w 1659"/>
                <a:gd name="T57" fmla="*/ 0 h 2482"/>
                <a:gd name="T58" fmla="*/ 0 w 1659"/>
                <a:gd name="T59" fmla="*/ 0 h 2482"/>
                <a:gd name="T60" fmla="*/ 0 w 1659"/>
                <a:gd name="T61" fmla="*/ 0 h 2482"/>
                <a:gd name="T62" fmla="*/ 0 w 1659"/>
                <a:gd name="T63" fmla="*/ 0 h 2482"/>
                <a:gd name="T64" fmla="*/ 0 w 1659"/>
                <a:gd name="T65" fmla="*/ 0 h 2482"/>
                <a:gd name="T66" fmla="*/ 0 w 1659"/>
                <a:gd name="T67" fmla="*/ 0 h 2482"/>
                <a:gd name="T68" fmla="*/ 0 w 1659"/>
                <a:gd name="T69" fmla="*/ 0 h 2482"/>
                <a:gd name="T70" fmla="*/ 0 w 1659"/>
                <a:gd name="T71" fmla="*/ 0 h 2482"/>
                <a:gd name="T72" fmla="*/ 0 w 1659"/>
                <a:gd name="T73" fmla="*/ 0 h 2482"/>
                <a:gd name="T74" fmla="*/ 0 w 1659"/>
                <a:gd name="T75" fmla="*/ 0 h 2482"/>
                <a:gd name="T76" fmla="*/ 0 w 1659"/>
                <a:gd name="T77" fmla="*/ 0 h 2482"/>
                <a:gd name="T78" fmla="*/ 0 w 1659"/>
                <a:gd name="T79" fmla="*/ 0 h 2482"/>
                <a:gd name="T80" fmla="*/ 0 w 1659"/>
                <a:gd name="T81" fmla="*/ 0 h 2482"/>
                <a:gd name="T82" fmla="*/ 0 w 1659"/>
                <a:gd name="T83" fmla="*/ 0 h 2482"/>
                <a:gd name="T84" fmla="*/ 0 w 1659"/>
                <a:gd name="T85" fmla="*/ 0 h 2482"/>
                <a:gd name="T86" fmla="*/ 0 w 1659"/>
                <a:gd name="T87" fmla="*/ 0 h 2482"/>
                <a:gd name="T88" fmla="*/ 0 w 1659"/>
                <a:gd name="T89" fmla="*/ 0 h 2482"/>
                <a:gd name="T90" fmla="*/ 0 w 1659"/>
                <a:gd name="T91" fmla="*/ 0 h 2482"/>
                <a:gd name="T92" fmla="*/ 0 w 1659"/>
                <a:gd name="T93" fmla="*/ 0 h 2482"/>
                <a:gd name="T94" fmla="*/ 0 w 1659"/>
                <a:gd name="T95" fmla="*/ 0 h 2482"/>
                <a:gd name="T96" fmla="*/ 0 w 1659"/>
                <a:gd name="T97" fmla="*/ 0 h 2482"/>
                <a:gd name="T98" fmla="*/ 0 w 1659"/>
                <a:gd name="T99" fmla="*/ 0 h 2482"/>
                <a:gd name="T100" fmla="*/ 0 w 1659"/>
                <a:gd name="T101" fmla="*/ 0 h 2482"/>
                <a:gd name="T102" fmla="*/ 0 w 1659"/>
                <a:gd name="T103" fmla="*/ 0 h 2482"/>
                <a:gd name="T104" fmla="*/ 0 w 1659"/>
                <a:gd name="T105" fmla="*/ 0 h 2482"/>
                <a:gd name="T106" fmla="*/ 0 w 1659"/>
                <a:gd name="T107" fmla="*/ 0 h 2482"/>
                <a:gd name="T108" fmla="*/ 0 w 1659"/>
                <a:gd name="T109" fmla="*/ 0 h 248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659"/>
                <a:gd name="T166" fmla="*/ 0 h 2482"/>
                <a:gd name="T167" fmla="*/ 1659 w 1659"/>
                <a:gd name="T168" fmla="*/ 2482 h 248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659" h="2482">
                  <a:moveTo>
                    <a:pt x="1645" y="0"/>
                  </a:moveTo>
                  <a:lnTo>
                    <a:pt x="1543" y="28"/>
                  </a:lnTo>
                  <a:lnTo>
                    <a:pt x="1445" y="65"/>
                  </a:lnTo>
                  <a:lnTo>
                    <a:pt x="1351" y="108"/>
                  </a:lnTo>
                  <a:lnTo>
                    <a:pt x="1259" y="157"/>
                  </a:lnTo>
                  <a:lnTo>
                    <a:pt x="1171" y="213"/>
                  </a:lnTo>
                  <a:lnTo>
                    <a:pt x="1088" y="274"/>
                  </a:lnTo>
                  <a:lnTo>
                    <a:pt x="1007" y="340"/>
                  </a:lnTo>
                  <a:lnTo>
                    <a:pt x="929" y="411"/>
                  </a:lnTo>
                  <a:lnTo>
                    <a:pt x="855" y="487"/>
                  </a:lnTo>
                  <a:lnTo>
                    <a:pt x="785" y="565"/>
                  </a:lnTo>
                  <a:lnTo>
                    <a:pt x="716" y="647"/>
                  </a:lnTo>
                  <a:lnTo>
                    <a:pt x="653" y="730"/>
                  </a:lnTo>
                  <a:lnTo>
                    <a:pt x="592" y="816"/>
                  </a:lnTo>
                  <a:lnTo>
                    <a:pt x="533" y="902"/>
                  </a:lnTo>
                  <a:lnTo>
                    <a:pt x="479" y="990"/>
                  </a:lnTo>
                  <a:lnTo>
                    <a:pt x="427" y="1078"/>
                  </a:lnTo>
                  <a:lnTo>
                    <a:pt x="380" y="1167"/>
                  </a:lnTo>
                  <a:lnTo>
                    <a:pt x="333" y="1253"/>
                  </a:lnTo>
                  <a:lnTo>
                    <a:pt x="291" y="1340"/>
                  </a:lnTo>
                  <a:lnTo>
                    <a:pt x="251" y="1424"/>
                  </a:lnTo>
                  <a:lnTo>
                    <a:pt x="215" y="1506"/>
                  </a:lnTo>
                  <a:lnTo>
                    <a:pt x="181" y="1584"/>
                  </a:lnTo>
                  <a:lnTo>
                    <a:pt x="150" y="1661"/>
                  </a:lnTo>
                  <a:lnTo>
                    <a:pt x="123" y="1732"/>
                  </a:lnTo>
                  <a:lnTo>
                    <a:pt x="99" y="1800"/>
                  </a:lnTo>
                  <a:lnTo>
                    <a:pt x="77" y="1863"/>
                  </a:lnTo>
                  <a:lnTo>
                    <a:pt x="56" y="1920"/>
                  </a:lnTo>
                  <a:lnTo>
                    <a:pt x="39" y="1971"/>
                  </a:lnTo>
                  <a:lnTo>
                    <a:pt x="25" y="2015"/>
                  </a:lnTo>
                  <a:lnTo>
                    <a:pt x="15" y="2054"/>
                  </a:lnTo>
                  <a:lnTo>
                    <a:pt x="7" y="2085"/>
                  </a:lnTo>
                  <a:lnTo>
                    <a:pt x="0" y="2106"/>
                  </a:lnTo>
                  <a:lnTo>
                    <a:pt x="36" y="2159"/>
                  </a:lnTo>
                  <a:lnTo>
                    <a:pt x="63" y="2206"/>
                  </a:lnTo>
                  <a:lnTo>
                    <a:pt x="85" y="2253"/>
                  </a:lnTo>
                  <a:lnTo>
                    <a:pt x="101" y="2297"/>
                  </a:lnTo>
                  <a:lnTo>
                    <a:pt x="113" y="2340"/>
                  </a:lnTo>
                  <a:lnTo>
                    <a:pt x="125" y="2386"/>
                  </a:lnTo>
                  <a:lnTo>
                    <a:pt x="135" y="2433"/>
                  </a:lnTo>
                  <a:lnTo>
                    <a:pt x="147" y="2482"/>
                  </a:lnTo>
                  <a:lnTo>
                    <a:pt x="183" y="2391"/>
                  </a:lnTo>
                  <a:lnTo>
                    <a:pt x="219" y="2305"/>
                  </a:lnTo>
                  <a:lnTo>
                    <a:pt x="251" y="2223"/>
                  </a:lnTo>
                  <a:lnTo>
                    <a:pt x="282" y="2146"/>
                  </a:lnTo>
                  <a:lnTo>
                    <a:pt x="313" y="2071"/>
                  </a:lnTo>
                  <a:lnTo>
                    <a:pt x="342" y="2000"/>
                  </a:lnTo>
                  <a:lnTo>
                    <a:pt x="371" y="1932"/>
                  </a:lnTo>
                  <a:lnTo>
                    <a:pt x="398" y="1868"/>
                  </a:lnTo>
                  <a:lnTo>
                    <a:pt x="427" y="1806"/>
                  </a:lnTo>
                  <a:lnTo>
                    <a:pt x="453" y="1744"/>
                  </a:lnTo>
                  <a:lnTo>
                    <a:pt x="480" y="1686"/>
                  </a:lnTo>
                  <a:lnTo>
                    <a:pt x="508" y="1629"/>
                  </a:lnTo>
                  <a:lnTo>
                    <a:pt x="535" y="1574"/>
                  </a:lnTo>
                  <a:lnTo>
                    <a:pt x="564" y="1520"/>
                  </a:lnTo>
                  <a:lnTo>
                    <a:pt x="593" y="1466"/>
                  </a:lnTo>
                  <a:lnTo>
                    <a:pt x="622" y="1412"/>
                  </a:lnTo>
                  <a:lnTo>
                    <a:pt x="653" y="1358"/>
                  </a:lnTo>
                  <a:lnTo>
                    <a:pt x="686" y="1304"/>
                  </a:lnTo>
                  <a:lnTo>
                    <a:pt x="718" y="1249"/>
                  </a:lnTo>
                  <a:lnTo>
                    <a:pt x="754" y="1193"/>
                  </a:lnTo>
                  <a:lnTo>
                    <a:pt x="790" y="1138"/>
                  </a:lnTo>
                  <a:lnTo>
                    <a:pt x="829" y="1079"/>
                  </a:lnTo>
                  <a:lnTo>
                    <a:pt x="870" y="1019"/>
                  </a:lnTo>
                  <a:lnTo>
                    <a:pt x="913" y="958"/>
                  </a:lnTo>
                  <a:lnTo>
                    <a:pt x="959" y="895"/>
                  </a:lnTo>
                  <a:lnTo>
                    <a:pt x="1009" y="828"/>
                  </a:lnTo>
                  <a:lnTo>
                    <a:pt x="1060" y="758"/>
                  </a:lnTo>
                  <a:lnTo>
                    <a:pt x="1115" y="685"/>
                  </a:lnTo>
                  <a:lnTo>
                    <a:pt x="1173" y="610"/>
                  </a:lnTo>
                  <a:lnTo>
                    <a:pt x="1235" y="528"/>
                  </a:lnTo>
                  <a:lnTo>
                    <a:pt x="1300" y="445"/>
                  </a:lnTo>
                  <a:lnTo>
                    <a:pt x="1370" y="356"/>
                  </a:lnTo>
                  <a:lnTo>
                    <a:pt x="1327" y="419"/>
                  </a:lnTo>
                  <a:lnTo>
                    <a:pt x="1286" y="480"/>
                  </a:lnTo>
                  <a:lnTo>
                    <a:pt x="1243" y="545"/>
                  </a:lnTo>
                  <a:lnTo>
                    <a:pt x="1201" y="608"/>
                  </a:lnTo>
                  <a:lnTo>
                    <a:pt x="1158" y="673"/>
                  </a:lnTo>
                  <a:lnTo>
                    <a:pt x="1113" y="738"/>
                  </a:lnTo>
                  <a:lnTo>
                    <a:pt x="1071" y="802"/>
                  </a:lnTo>
                  <a:lnTo>
                    <a:pt x="1028" y="867"/>
                  </a:lnTo>
                  <a:lnTo>
                    <a:pt x="985" y="933"/>
                  </a:lnTo>
                  <a:lnTo>
                    <a:pt x="944" y="999"/>
                  </a:lnTo>
                  <a:lnTo>
                    <a:pt x="901" y="1065"/>
                  </a:lnTo>
                  <a:lnTo>
                    <a:pt x="860" y="1132"/>
                  </a:lnTo>
                  <a:lnTo>
                    <a:pt x="819" y="1198"/>
                  </a:lnTo>
                  <a:lnTo>
                    <a:pt x="780" y="1264"/>
                  </a:lnTo>
                  <a:lnTo>
                    <a:pt x="739" y="1332"/>
                  </a:lnTo>
                  <a:lnTo>
                    <a:pt x="701" y="1400"/>
                  </a:lnTo>
                  <a:lnTo>
                    <a:pt x="663" y="1467"/>
                  </a:lnTo>
                  <a:lnTo>
                    <a:pt x="626" y="1534"/>
                  </a:lnTo>
                  <a:lnTo>
                    <a:pt x="590" y="1601"/>
                  </a:lnTo>
                  <a:lnTo>
                    <a:pt x="554" y="1669"/>
                  </a:lnTo>
                  <a:lnTo>
                    <a:pt x="521" y="1737"/>
                  </a:lnTo>
                  <a:lnTo>
                    <a:pt x="489" y="1804"/>
                  </a:lnTo>
                  <a:lnTo>
                    <a:pt x="456" y="1874"/>
                  </a:lnTo>
                  <a:lnTo>
                    <a:pt x="427" y="1942"/>
                  </a:lnTo>
                  <a:lnTo>
                    <a:pt x="398" y="2009"/>
                  </a:lnTo>
                  <a:lnTo>
                    <a:pt x="373" y="2077"/>
                  </a:lnTo>
                  <a:lnTo>
                    <a:pt x="347" y="2145"/>
                  </a:lnTo>
                  <a:lnTo>
                    <a:pt x="325" y="2212"/>
                  </a:lnTo>
                  <a:lnTo>
                    <a:pt x="303" y="2280"/>
                  </a:lnTo>
                  <a:lnTo>
                    <a:pt x="282" y="2348"/>
                  </a:lnTo>
                  <a:lnTo>
                    <a:pt x="265" y="2414"/>
                  </a:lnTo>
                  <a:lnTo>
                    <a:pt x="250" y="2482"/>
                  </a:lnTo>
                  <a:lnTo>
                    <a:pt x="270" y="2465"/>
                  </a:lnTo>
                  <a:lnTo>
                    <a:pt x="294" y="2448"/>
                  </a:lnTo>
                  <a:lnTo>
                    <a:pt x="318" y="2434"/>
                  </a:lnTo>
                  <a:lnTo>
                    <a:pt x="345" y="2423"/>
                  </a:lnTo>
                  <a:lnTo>
                    <a:pt x="374" y="2413"/>
                  </a:lnTo>
                  <a:lnTo>
                    <a:pt x="405" y="2405"/>
                  </a:lnTo>
                  <a:lnTo>
                    <a:pt x="436" y="2397"/>
                  </a:lnTo>
                  <a:lnTo>
                    <a:pt x="468" y="2391"/>
                  </a:lnTo>
                  <a:lnTo>
                    <a:pt x="499" y="2386"/>
                  </a:lnTo>
                  <a:lnTo>
                    <a:pt x="532" y="2383"/>
                  </a:lnTo>
                  <a:lnTo>
                    <a:pt x="563" y="2380"/>
                  </a:lnTo>
                  <a:lnTo>
                    <a:pt x="593" y="2379"/>
                  </a:lnTo>
                  <a:lnTo>
                    <a:pt x="622" y="2377"/>
                  </a:lnTo>
                  <a:lnTo>
                    <a:pt x="650" y="2376"/>
                  </a:lnTo>
                  <a:lnTo>
                    <a:pt x="677" y="2376"/>
                  </a:lnTo>
                  <a:lnTo>
                    <a:pt x="701" y="2376"/>
                  </a:lnTo>
                  <a:lnTo>
                    <a:pt x="756" y="2303"/>
                  </a:lnTo>
                  <a:lnTo>
                    <a:pt x="807" y="2232"/>
                  </a:lnTo>
                  <a:lnTo>
                    <a:pt x="855" y="2160"/>
                  </a:lnTo>
                  <a:lnTo>
                    <a:pt x="898" y="2089"/>
                  </a:lnTo>
                  <a:lnTo>
                    <a:pt x="939" y="2020"/>
                  </a:lnTo>
                  <a:lnTo>
                    <a:pt x="976" y="1951"/>
                  </a:lnTo>
                  <a:lnTo>
                    <a:pt x="1011" y="1881"/>
                  </a:lnTo>
                  <a:lnTo>
                    <a:pt x="1043" y="1815"/>
                  </a:lnTo>
                  <a:lnTo>
                    <a:pt x="1074" y="1749"/>
                  </a:lnTo>
                  <a:lnTo>
                    <a:pt x="1105" y="1684"/>
                  </a:lnTo>
                  <a:lnTo>
                    <a:pt x="1134" y="1623"/>
                  </a:lnTo>
                  <a:lnTo>
                    <a:pt x="1161" y="1561"/>
                  </a:lnTo>
                  <a:lnTo>
                    <a:pt x="1190" y="1501"/>
                  </a:lnTo>
                  <a:lnTo>
                    <a:pt x="1218" y="1444"/>
                  </a:lnTo>
                  <a:lnTo>
                    <a:pt x="1247" y="1389"/>
                  </a:lnTo>
                  <a:lnTo>
                    <a:pt x="1276" y="1336"/>
                  </a:lnTo>
                  <a:lnTo>
                    <a:pt x="1295" y="1304"/>
                  </a:lnTo>
                  <a:lnTo>
                    <a:pt x="1313" y="1270"/>
                  </a:lnTo>
                  <a:lnTo>
                    <a:pt x="1331" y="1232"/>
                  </a:lnTo>
                  <a:lnTo>
                    <a:pt x="1348" y="1193"/>
                  </a:lnTo>
                  <a:lnTo>
                    <a:pt x="1365" y="1155"/>
                  </a:lnTo>
                  <a:lnTo>
                    <a:pt x="1384" y="1116"/>
                  </a:lnTo>
                  <a:lnTo>
                    <a:pt x="1402" y="1082"/>
                  </a:lnTo>
                  <a:lnTo>
                    <a:pt x="1421" y="1050"/>
                  </a:lnTo>
                  <a:lnTo>
                    <a:pt x="1406" y="1049"/>
                  </a:lnTo>
                  <a:lnTo>
                    <a:pt x="1387" y="1045"/>
                  </a:lnTo>
                  <a:lnTo>
                    <a:pt x="1368" y="1041"/>
                  </a:lnTo>
                  <a:lnTo>
                    <a:pt x="1348" y="1035"/>
                  </a:lnTo>
                  <a:lnTo>
                    <a:pt x="1324" y="1029"/>
                  </a:lnTo>
                  <a:lnTo>
                    <a:pt x="1301" y="1021"/>
                  </a:lnTo>
                  <a:lnTo>
                    <a:pt x="1276" y="1013"/>
                  </a:lnTo>
                  <a:lnTo>
                    <a:pt x="1252" y="1005"/>
                  </a:lnTo>
                  <a:lnTo>
                    <a:pt x="1228" y="998"/>
                  </a:lnTo>
                  <a:lnTo>
                    <a:pt x="1202" y="992"/>
                  </a:lnTo>
                  <a:lnTo>
                    <a:pt x="1178" y="987"/>
                  </a:lnTo>
                  <a:lnTo>
                    <a:pt x="1156" y="984"/>
                  </a:lnTo>
                  <a:lnTo>
                    <a:pt x="1134" y="981"/>
                  </a:lnTo>
                  <a:lnTo>
                    <a:pt x="1113" y="981"/>
                  </a:lnTo>
                  <a:lnTo>
                    <a:pt x="1094" y="984"/>
                  </a:lnTo>
                  <a:lnTo>
                    <a:pt x="1077" y="990"/>
                  </a:lnTo>
                  <a:lnTo>
                    <a:pt x="1088" y="976"/>
                  </a:lnTo>
                  <a:lnTo>
                    <a:pt x="1103" y="965"/>
                  </a:lnTo>
                  <a:lnTo>
                    <a:pt x="1120" y="956"/>
                  </a:lnTo>
                  <a:lnTo>
                    <a:pt x="1142" y="950"/>
                  </a:lnTo>
                  <a:lnTo>
                    <a:pt x="1166" y="945"/>
                  </a:lnTo>
                  <a:lnTo>
                    <a:pt x="1192" y="942"/>
                  </a:lnTo>
                  <a:lnTo>
                    <a:pt x="1219" y="941"/>
                  </a:lnTo>
                  <a:lnTo>
                    <a:pt x="1248" y="939"/>
                  </a:lnTo>
                  <a:lnTo>
                    <a:pt x="1279" y="938"/>
                  </a:lnTo>
                  <a:lnTo>
                    <a:pt x="1310" y="938"/>
                  </a:lnTo>
                  <a:lnTo>
                    <a:pt x="1342" y="936"/>
                  </a:lnTo>
                  <a:lnTo>
                    <a:pt x="1375" y="935"/>
                  </a:lnTo>
                  <a:lnTo>
                    <a:pt x="1406" y="932"/>
                  </a:lnTo>
                  <a:lnTo>
                    <a:pt x="1437" y="927"/>
                  </a:lnTo>
                  <a:lnTo>
                    <a:pt x="1467" y="921"/>
                  </a:lnTo>
                  <a:lnTo>
                    <a:pt x="1496" y="913"/>
                  </a:lnTo>
                  <a:lnTo>
                    <a:pt x="1514" y="881"/>
                  </a:lnTo>
                  <a:lnTo>
                    <a:pt x="1527" y="847"/>
                  </a:lnTo>
                  <a:lnTo>
                    <a:pt x="1539" y="811"/>
                  </a:lnTo>
                  <a:lnTo>
                    <a:pt x="1551" y="774"/>
                  </a:lnTo>
                  <a:lnTo>
                    <a:pt x="1563" y="736"/>
                  </a:lnTo>
                  <a:lnTo>
                    <a:pt x="1575" y="693"/>
                  </a:lnTo>
                  <a:lnTo>
                    <a:pt x="1591" y="647"/>
                  </a:lnTo>
                  <a:lnTo>
                    <a:pt x="1608" y="597"/>
                  </a:lnTo>
                  <a:lnTo>
                    <a:pt x="1589" y="597"/>
                  </a:lnTo>
                  <a:lnTo>
                    <a:pt x="1570" y="597"/>
                  </a:lnTo>
                  <a:lnTo>
                    <a:pt x="1549" y="597"/>
                  </a:lnTo>
                  <a:lnTo>
                    <a:pt x="1529" y="597"/>
                  </a:lnTo>
                  <a:lnTo>
                    <a:pt x="1508" y="597"/>
                  </a:lnTo>
                  <a:lnTo>
                    <a:pt x="1486" y="597"/>
                  </a:lnTo>
                  <a:lnTo>
                    <a:pt x="1464" y="597"/>
                  </a:lnTo>
                  <a:lnTo>
                    <a:pt x="1443" y="597"/>
                  </a:lnTo>
                  <a:lnTo>
                    <a:pt x="1421" y="599"/>
                  </a:lnTo>
                  <a:lnTo>
                    <a:pt x="1399" y="599"/>
                  </a:lnTo>
                  <a:lnTo>
                    <a:pt x="1378" y="601"/>
                  </a:lnTo>
                  <a:lnTo>
                    <a:pt x="1356" y="601"/>
                  </a:lnTo>
                  <a:lnTo>
                    <a:pt x="1337" y="602"/>
                  </a:lnTo>
                  <a:lnTo>
                    <a:pt x="1319" y="604"/>
                  </a:lnTo>
                  <a:lnTo>
                    <a:pt x="1300" y="605"/>
                  </a:lnTo>
                  <a:lnTo>
                    <a:pt x="1283" y="607"/>
                  </a:lnTo>
                  <a:lnTo>
                    <a:pt x="1301" y="594"/>
                  </a:lnTo>
                  <a:lnTo>
                    <a:pt x="1322" y="584"/>
                  </a:lnTo>
                  <a:lnTo>
                    <a:pt x="1342" y="574"/>
                  </a:lnTo>
                  <a:lnTo>
                    <a:pt x="1365" y="565"/>
                  </a:lnTo>
                  <a:lnTo>
                    <a:pt x="1387" y="557"/>
                  </a:lnTo>
                  <a:lnTo>
                    <a:pt x="1409" y="551"/>
                  </a:lnTo>
                  <a:lnTo>
                    <a:pt x="1433" y="545"/>
                  </a:lnTo>
                  <a:lnTo>
                    <a:pt x="1457" y="539"/>
                  </a:lnTo>
                  <a:lnTo>
                    <a:pt x="1481" y="534"/>
                  </a:lnTo>
                  <a:lnTo>
                    <a:pt x="1505" y="530"/>
                  </a:lnTo>
                  <a:lnTo>
                    <a:pt x="1527" y="525"/>
                  </a:lnTo>
                  <a:lnTo>
                    <a:pt x="1551" y="520"/>
                  </a:lnTo>
                  <a:lnTo>
                    <a:pt x="1573" y="516"/>
                  </a:lnTo>
                  <a:lnTo>
                    <a:pt x="1596" y="511"/>
                  </a:lnTo>
                  <a:lnTo>
                    <a:pt x="1616" y="505"/>
                  </a:lnTo>
                  <a:lnTo>
                    <a:pt x="1637" y="500"/>
                  </a:lnTo>
                  <a:lnTo>
                    <a:pt x="1649" y="419"/>
                  </a:lnTo>
                  <a:lnTo>
                    <a:pt x="1657" y="300"/>
                  </a:lnTo>
                  <a:lnTo>
                    <a:pt x="1659" y="156"/>
                  </a:lnTo>
                  <a:lnTo>
                    <a:pt x="1645" y="0"/>
                  </a:lnTo>
                  <a:close/>
                </a:path>
              </a:pathLst>
            </a:custGeom>
            <a:solidFill>
              <a:srgbClr val="FFFFFF"/>
            </a:solidFill>
            <a:ln w="9525">
              <a:solidFill>
                <a:srgbClr val="000000"/>
              </a:solidFill>
              <a:round/>
              <a:headEnd/>
              <a:tailEnd/>
            </a:ln>
          </p:spPr>
          <p:txBody>
            <a:bodyPr/>
            <a:lstStyle/>
            <a:p>
              <a:endParaRPr lang="tr-TR"/>
            </a:p>
          </p:txBody>
        </p:sp>
        <p:sp>
          <p:nvSpPr>
            <p:cNvPr id="123922" name="Freeform 15"/>
            <p:cNvSpPr>
              <a:spLocks/>
            </p:cNvSpPr>
            <p:nvPr/>
          </p:nvSpPr>
          <p:spPr bwMode="auto">
            <a:xfrm>
              <a:off x="4416" y="3423"/>
              <a:ext cx="172" cy="320"/>
            </a:xfrm>
            <a:custGeom>
              <a:avLst/>
              <a:gdLst>
                <a:gd name="T0" fmla="*/ 1 w 344"/>
                <a:gd name="T1" fmla="*/ 0 h 641"/>
                <a:gd name="T2" fmla="*/ 1 w 344"/>
                <a:gd name="T3" fmla="*/ 0 h 641"/>
                <a:gd name="T4" fmla="*/ 1 w 344"/>
                <a:gd name="T5" fmla="*/ 0 h 641"/>
                <a:gd name="T6" fmla="*/ 1 w 344"/>
                <a:gd name="T7" fmla="*/ 0 h 641"/>
                <a:gd name="T8" fmla="*/ 1 w 344"/>
                <a:gd name="T9" fmla="*/ 0 h 641"/>
                <a:gd name="T10" fmla="*/ 1 w 344"/>
                <a:gd name="T11" fmla="*/ 0 h 641"/>
                <a:gd name="T12" fmla="*/ 1 w 344"/>
                <a:gd name="T13" fmla="*/ 0 h 641"/>
                <a:gd name="T14" fmla="*/ 1 w 344"/>
                <a:gd name="T15" fmla="*/ 0 h 641"/>
                <a:gd name="T16" fmla="*/ 1 w 344"/>
                <a:gd name="T17" fmla="*/ 0 h 641"/>
                <a:gd name="T18" fmla="*/ 1 w 344"/>
                <a:gd name="T19" fmla="*/ 0 h 641"/>
                <a:gd name="T20" fmla="*/ 1 w 344"/>
                <a:gd name="T21" fmla="*/ 0 h 641"/>
                <a:gd name="T22" fmla="*/ 1 w 344"/>
                <a:gd name="T23" fmla="*/ 0 h 641"/>
                <a:gd name="T24" fmla="*/ 1 w 344"/>
                <a:gd name="T25" fmla="*/ 0 h 641"/>
                <a:gd name="T26" fmla="*/ 1 w 344"/>
                <a:gd name="T27" fmla="*/ 0 h 641"/>
                <a:gd name="T28" fmla="*/ 1 w 344"/>
                <a:gd name="T29" fmla="*/ 0 h 641"/>
                <a:gd name="T30" fmla="*/ 1 w 344"/>
                <a:gd name="T31" fmla="*/ 0 h 641"/>
                <a:gd name="T32" fmla="*/ 1 w 344"/>
                <a:gd name="T33" fmla="*/ 0 h 641"/>
                <a:gd name="T34" fmla="*/ 1 w 344"/>
                <a:gd name="T35" fmla="*/ 0 h 641"/>
                <a:gd name="T36" fmla="*/ 1 w 344"/>
                <a:gd name="T37" fmla="*/ 0 h 641"/>
                <a:gd name="T38" fmla="*/ 1 w 344"/>
                <a:gd name="T39" fmla="*/ 0 h 641"/>
                <a:gd name="T40" fmla="*/ 1 w 344"/>
                <a:gd name="T41" fmla="*/ 0 h 641"/>
                <a:gd name="T42" fmla="*/ 1 w 344"/>
                <a:gd name="T43" fmla="*/ 0 h 641"/>
                <a:gd name="T44" fmla="*/ 1 w 344"/>
                <a:gd name="T45" fmla="*/ 0 h 641"/>
                <a:gd name="T46" fmla="*/ 1 w 344"/>
                <a:gd name="T47" fmla="*/ 0 h 641"/>
                <a:gd name="T48" fmla="*/ 1 w 344"/>
                <a:gd name="T49" fmla="*/ 0 h 641"/>
                <a:gd name="T50" fmla="*/ 1 w 344"/>
                <a:gd name="T51" fmla="*/ 0 h 641"/>
                <a:gd name="T52" fmla="*/ 1 w 344"/>
                <a:gd name="T53" fmla="*/ 0 h 641"/>
                <a:gd name="T54" fmla="*/ 1 w 344"/>
                <a:gd name="T55" fmla="*/ 0 h 641"/>
                <a:gd name="T56" fmla="*/ 1 w 344"/>
                <a:gd name="T57" fmla="*/ 0 h 641"/>
                <a:gd name="T58" fmla="*/ 1 w 344"/>
                <a:gd name="T59" fmla="*/ 0 h 641"/>
                <a:gd name="T60" fmla="*/ 1 w 344"/>
                <a:gd name="T61" fmla="*/ 0 h 641"/>
                <a:gd name="T62" fmla="*/ 1 w 344"/>
                <a:gd name="T63" fmla="*/ 0 h 641"/>
                <a:gd name="T64" fmla="*/ 1 w 344"/>
                <a:gd name="T65" fmla="*/ 0 h 641"/>
                <a:gd name="T66" fmla="*/ 1 w 344"/>
                <a:gd name="T67" fmla="*/ 0 h 641"/>
                <a:gd name="T68" fmla="*/ 1 w 344"/>
                <a:gd name="T69" fmla="*/ 0 h 641"/>
                <a:gd name="T70" fmla="*/ 1 w 344"/>
                <a:gd name="T71" fmla="*/ 0 h 641"/>
                <a:gd name="T72" fmla="*/ 1 w 344"/>
                <a:gd name="T73" fmla="*/ 0 h 641"/>
                <a:gd name="T74" fmla="*/ 1 w 344"/>
                <a:gd name="T75" fmla="*/ 0 h 641"/>
                <a:gd name="T76" fmla="*/ 0 w 344"/>
                <a:gd name="T77" fmla="*/ 0 h 641"/>
                <a:gd name="T78" fmla="*/ 0 w 344"/>
                <a:gd name="T79" fmla="*/ 0 h 641"/>
                <a:gd name="T80" fmla="*/ 0 w 344"/>
                <a:gd name="T81" fmla="*/ 0 h 641"/>
                <a:gd name="T82" fmla="*/ 1 w 344"/>
                <a:gd name="T83" fmla="*/ 0 h 641"/>
                <a:gd name="T84" fmla="*/ 1 w 344"/>
                <a:gd name="T85" fmla="*/ 0 h 641"/>
                <a:gd name="T86" fmla="*/ 1 w 344"/>
                <a:gd name="T87" fmla="*/ 0 h 641"/>
                <a:gd name="T88" fmla="*/ 1 w 344"/>
                <a:gd name="T89" fmla="*/ 0 h 641"/>
                <a:gd name="T90" fmla="*/ 1 w 344"/>
                <a:gd name="T91" fmla="*/ 0 h 641"/>
                <a:gd name="T92" fmla="*/ 1 w 344"/>
                <a:gd name="T93" fmla="*/ 0 h 641"/>
                <a:gd name="T94" fmla="*/ 1 w 344"/>
                <a:gd name="T95" fmla="*/ 0 h 641"/>
                <a:gd name="T96" fmla="*/ 1 w 344"/>
                <a:gd name="T97" fmla="*/ 0 h 641"/>
                <a:gd name="T98" fmla="*/ 1 w 344"/>
                <a:gd name="T99" fmla="*/ 0 h 641"/>
                <a:gd name="T100" fmla="*/ 1 w 344"/>
                <a:gd name="T101" fmla="*/ 0 h 641"/>
                <a:gd name="T102" fmla="*/ 1 w 344"/>
                <a:gd name="T103" fmla="*/ 0 h 641"/>
                <a:gd name="T104" fmla="*/ 1 w 344"/>
                <a:gd name="T105" fmla="*/ 0 h 64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641"/>
                <a:gd name="T161" fmla="*/ 344 w 344"/>
                <a:gd name="T162" fmla="*/ 641 h 64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641">
                  <a:moveTo>
                    <a:pt x="207" y="17"/>
                  </a:moveTo>
                  <a:lnTo>
                    <a:pt x="219" y="28"/>
                  </a:lnTo>
                  <a:lnTo>
                    <a:pt x="231" y="36"/>
                  </a:lnTo>
                  <a:lnTo>
                    <a:pt x="243" y="43"/>
                  </a:lnTo>
                  <a:lnTo>
                    <a:pt x="256" y="46"/>
                  </a:lnTo>
                  <a:lnTo>
                    <a:pt x="273" y="45"/>
                  </a:lnTo>
                  <a:lnTo>
                    <a:pt x="292" y="37"/>
                  </a:lnTo>
                  <a:lnTo>
                    <a:pt x="314" y="23"/>
                  </a:lnTo>
                  <a:lnTo>
                    <a:pt x="340" y="0"/>
                  </a:lnTo>
                  <a:lnTo>
                    <a:pt x="344" y="5"/>
                  </a:lnTo>
                  <a:lnTo>
                    <a:pt x="344" y="14"/>
                  </a:lnTo>
                  <a:lnTo>
                    <a:pt x="342" y="29"/>
                  </a:lnTo>
                  <a:lnTo>
                    <a:pt x="337" y="48"/>
                  </a:lnTo>
                  <a:lnTo>
                    <a:pt x="330" y="72"/>
                  </a:lnTo>
                  <a:lnTo>
                    <a:pt x="321" y="99"/>
                  </a:lnTo>
                  <a:lnTo>
                    <a:pt x="311" y="128"/>
                  </a:lnTo>
                  <a:lnTo>
                    <a:pt x="301" y="160"/>
                  </a:lnTo>
                  <a:lnTo>
                    <a:pt x="291" y="180"/>
                  </a:lnTo>
                  <a:lnTo>
                    <a:pt x="268" y="208"/>
                  </a:lnTo>
                  <a:lnTo>
                    <a:pt x="239" y="242"/>
                  </a:lnTo>
                  <a:lnTo>
                    <a:pt x="205" y="279"/>
                  </a:lnTo>
                  <a:lnTo>
                    <a:pt x="169" y="317"/>
                  </a:lnTo>
                  <a:lnTo>
                    <a:pt x="133" y="356"/>
                  </a:lnTo>
                  <a:lnTo>
                    <a:pt x="101" y="393"/>
                  </a:lnTo>
                  <a:lnTo>
                    <a:pt x="73" y="424"/>
                  </a:lnTo>
                  <a:lnTo>
                    <a:pt x="48" y="471"/>
                  </a:lnTo>
                  <a:lnTo>
                    <a:pt x="43" y="510"/>
                  </a:lnTo>
                  <a:lnTo>
                    <a:pt x="51" y="537"/>
                  </a:lnTo>
                  <a:lnTo>
                    <a:pt x="65" y="561"/>
                  </a:lnTo>
                  <a:lnTo>
                    <a:pt x="78" y="579"/>
                  </a:lnTo>
                  <a:lnTo>
                    <a:pt x="87" y="598"/>
                  </a:lnTo>
                  <a:lnTo>
                    <a:pt x="82" y="616"/>
                  </a:lnTo>
                  <a:lnTo>
                    <a:pt x="56" y="639"/>
                  </a:lnTo>
                  <a:lnTo>
                    <a:pt x="39" y="641"/>
                  </a:lnTo>
                  <a:lnTo>
                    <a:pt x="25" y="641"/>
                  </a:lnTo>
                  <a:lnTo>
                    <a:pt x="15" y="636"/>
                  </a:lnTo>
                  <a:lnTo>
                    <a:pt x="8" y="631"/>
                  </a:lnTo>
                  <a:lnTo>
                    <a:pt x="3" y="624"/>
                  </a:lnTo>
                  <a:lnTo>
                    <a:pt x="0" y="616"/>
                  </a:lnTo>
                  <a:lnTo>
                    <a:pt x="0" y="608"/>
                  </a:lnTo>
                  <a:lnTo>
                    <a:pt x="0" y="599"/>
                  </a:lnTo>
                  <a:lnTo>
                    <a:pt x="5" y="565"/>
                  </a:lnTo>
                  <a:lnTo>
                    <a:pt x="12" y="536"/>
                  </a:lnTo>
                  <a:lnTo>
                    <a:pt x="24" y="494"/>
                  </a:lnTo>
                  <a:lnTo>
                    <a:pt x="44" y="422"/>
                  </a:lnTo>
                  <a:lnTo>
                    <a:pt x="63" y="367"/>
                  </a:lnTo>
                  <a:lnTo>
                    <a:pt x="87" y="302"/>
                  </a:lnTo>
                  <a:lnTo>
                    <a:pt x="111" y="234"/>
                  </a:lnTo>
                  <a:lnTo>
                    <a:pt x="137" y="166"/>
                  </a:lnTo>
                  <a:lnTo>
                    <a:pt x="161" y="105"/>
                  </a:lnTo>
                  <a:lnTo>
                    <a:pt x="181" y="56"/>
                  </a:lnTo>
                  <a:lnTo>
                    <a:pt x="196" y="25"/>
                  </a:lnTo>
                  <a:lnTo>
                    <a:pt x="207" y="17"/>
                  </a:lnTo>
                  <a:close/>
                </a:path>
              </a:pathLst>
            </a:custGeom>
            <a:solidFill>
              <a:srgbClr val="000000"/>
            </a:solidFill>
            <a:ln w="9525">
              <a:solidFill>
                <a:srgbClr val="000000"/>
              </a:solidFill>
              <a:round/>
              <a:headEnd/>
              <a:tailEnd/>
            </a:ln>
          </p:spPr>
          <p:txBody>
            <a:bodyPr/>
            <a:lstStyle/>
            <a:p>
              <a:endParaRPr lang="tr-TR"/>
            </a:p>
          </p:txBody>
        </p:sp>
        <p:sp>
          <p:nvSpPr>
            <p:cNvPr id="123923" name="Freeform 16"/>
            <p:cNvSpPr>
              <a:spLocks/>
            </p:cNvSpPr>
            <p:nvPr/>
          </p:nvSpPr>
          <p:spPr bwMode="auto">
            <a:xfrm>
              <a:off x="4427" y="3704"/>
              <a:ext cx="7" cy="26"/>
            </a:xfrm>
            <a:custGeom>
              <a:avLst/>
              <a:gdLst>
                <a:gd name="T0" fmla="*/ 1 w 14"/>
                <a:gd name="T1" fmla="*/ 0 h 52"/>
                <a:gd name="T2" fmla="*/ 1 w 14"/>
                <a:gd name="T3" fmla="*/ 1 h 52"/>
                <a:gd name="T4" fmla="*/ 0 w 14"/>
                <a:gd name="T5" fmla="*/ 1 h 52"/>
                <a:gd name="T6" fmla="*/ 0 w 14"/>
                <a:gd name="T7" fmla="*/ 1 h 52"/>
                <a:gd name="T8" fmla="*/ 1 w 14"/>
                <a:gd name="T9" fmla="*/ 1 h 52"/>
                <a:gd name="T10" fmla="*/ 1 w 14"/>
                <a:gd name="T11" fmla="*/ 1 h 52"/>
                <a:gd name="T12" fmla="*/ 1 w 14"/>
                <a:gd name="T13" fmla="*/ 1 h 52"/>
                <a:gd name="T14" fmla="*/ 1 w 14"/>
                <a:gd name="T15" fmla="*/ 1 h 52"/>
                <a:gd name="T16" fmla="*/ 1 w 14"/>
                <a:gd name="T17" fmla="*/ 0 h 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52"/>
                <a:gd name="T29" fmla="*/ 14 w 14"/>
                <a:gd name="T30" fmla="*/ 52 h 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52">
                  <a:moveTo>
                    <a:pt x="5" y="0"/>
                  </a:moveTo>
                  <a:lnTo>
                    <a:pt x="2" y="15"/>
                  </a:lnTo>
                  <a:lnTo>
                    <a:pt x="0" y="32"/>
                  </a:lnTo>
                  <a:lnTo>
                    <a:pt x="0" y="48"/>
                  </a:lnTo>
                  <a:lnTo>
                    <a:pt x="7" y="52"/>
                  </a:lnTo>
                  <a:lnTo>
                    <a:pt x="14" y="46"/>
                  </a:lnTo>
                  <a:lnTo>
                    <a:pt x="14" y="32"/>
                  </a:lnTo>
                  <a:lnTo>
                    <a:pt x="10" y="15"/>
                  </a:lnTo>
                  <a:lnTo>
                    <a:pt x="5" y="0"/>
                  </a:lnTo>
                  <a:close/>
                </a:path>
              </a:pathLst>
            </a:custGeom>
            <a:solidFill>
              <a:srgbClr val="FFFFFF"/>
            </a:solidFill>
            <a:ln w="9525">
              <a:noFill/>
              <a:round/>
              <a:headEnd/>
              <a:tailEnd/>
            </a:ln>
          </p:spPr>
          <p:txBody>
            <a:bodyPr/>
            <a:lstStyle/>
            <a:p>
              <a:endParaRPr lang="tr-TR"/>
            </a:p>
          </p:txBody>
        </p:sp>
      </p:grpSp>
      <p:sp>
        <p:nvSpPr>
          <p:cNvPr id="123909" name="Text Box 17"/>
          <p:cNvSpPr txBox="1">
            <a:spLocks noChangeArrowheads="1"/>
          </p:cNvSpPr>
          <p:nvPr/>
        </p:nvSpPr>
        <p:spPr bwMode="auto">
          <a:xfrm>
            <a:off x="1476375" y="876300"/>
            <a:ext cx="4967288" cy="5216525"/>
          </a:xfrm>
          <a:prstGeom prst="rect">
            <a:avLst/>
          </a:prstGeom>
          <a:noFill/>
          <a:ln w="9525">
            <a:noFill/>
            <a:miter lim="800000"/>
            <a:headEnd/>
            <a:tailEnd/>
          </a:ln>
        </p:spPr>
        <p:txBody>
          <a:bodyPr>
            <a:spAutoFit/>
          </a:bodyPr>
          <a:lstStyle/>
          <a:p>
            <a:pPr algn="ctr"/>
            <a:r>
              <a:rPr lang="tr-TR" sz="2800" b="1" i="1">
                <a:solidFill>
                  <a:srgbClr val="800000"/>
                </a:solidFill>
                <a:latin typeface="Times New Roman" pitchFamily="18" charset="0"/>
              </a:rPr>
              <a:t>Her şeyin </a:t>
            </a:r>
          </a:p>
          <a:p>
            <a:pPr algn="ctr"/>
            <a:r>
              <a:rPr lang="tr-TR" sz="2800" b="1" i="1">
                <a:solidFill>
                  <a:srgbClr val="800000"/>
                </a:solidFill>
                <a:latin typeface="Times New Roman" pitchFamily="18" charset="0"/>
              </a:rPr>
              <a:t>güneşli tarafına bakmaya,</a:t>
            </a:r>
            <a:br>
              <a:rPr lang="tr-TR" sz="2800" b="1" i="1">
                <a:solidFill>
                  <a:srgbClr val="800000"/>
                </a:solidFill>
                <a:latin typeface="Times New Roman" pitchFamily="18" charset="0"/>
              </a:rPr>
            </a:br>
            <a:endParaRPr lang="tr-TR" sz="2800" b="1" i="1">
              <a:solidFill>
                <a:srgbClr val="800000"/>
              </a:solidFill>
              <a:latin typeface="Times New Roman" pitchFamily="18" charset="0"/>
            </a:endParaRPr>
          </a:p>
          <a:p>
            <a:pPr algn="ctr"/>
            <a:r>
              <a:rPr lang="tr-TR" sz="2800" b="1" i="1">
                <a:solidFill>
                  <a:srgbClr val="800000"/>
                </a:solidFill>
                <a:latin typeface="Times New Roman" pitchFamily="18" charset="0"/>
              </a:rPr>
              <a:t>iyimserliğimi göstermeye, </a:t>
            </a:r>
            <a:br>
              <a:rPr lang="tr-TR" sz="2800" b="1" i="1">
                <a:solidFill>
                  <a:srgbClr val="800000"/>
                </a:solidFill>
                <a:latin typeface="Times New Roman" pitchFamily="18" charset="0"/>
              </a:rPr>
            </a:br>
            <a:r>
              <a:rPr lang="tr-TR" sz="2800" b="1" i="1">
                <a:solidFill>
                  <a:srgbClr val="000099"/>
                </a:solidFill>
                <a:latin typeface="Times New Roman" pitchFamily="18" charset="0"/>
              </a:rPr>
              <a:t>hep en iyi şeyleri </a:t>
            </a:r>
          </a:p>
          <a:p>
            <a:pPr algn="ctr"/>
            <a:r>
              <a:rPr lang="tr-TR" sz="2800" b="1" i="1">
                <a:solidFill>
                  <a:srgbClr val="000099"/>
                </a:solidFill>
                <a:latin typeface="Times New Roman" pitchFamily="18" charset="0"/>
              </a:rPr>
              <a:t>düşünmeye,</a:t>
            </a:r>
            <a:r>
              <a:rPr lang="tr-TR" sz="2800" b="1" i="1">
                <a:latin typeface="Times New Roman" pitchFamily="18" charset="0"/>
              </a:rPr>
              <a:t> </a:t>
            </a:r>
            <a:br>
              <a:rPr lang="tr-TR" sz="2800" b="1" i="1">
                <a:latin typeface="Times New Roman" pitchFamily="18" charset="0"/>
              </a:rPr>
            </a:br>
            <a:r>
              <a:rPr lang="tr-TR" sz="2800" b="1" i="1">
                <a:solidFill>
                  <a:srgbClr val="800000"/>
                </a:solidFill>
                <a:latin typeface="Times New Roman" pitchFamily="18" charset="0"/>
              </a:rPr>
              <a:t>en iyi şeyler için </a:t>
            </a:r>
          </a:p>
          <a:p>
            <a:pPr algn="ctr"/>
            <a:r>
              <a:rPr lang="tr-TR" sz="2800" b="1" i="1">
                <a:solidFill>
                  <a:srgbClr val="800000"/>
                </a:solidFill>
                <a:latin typeface="Times New Roman" pitchFamily="18" charset="0"/>
              </a:rPr>
              <a:t>çalışmaya ,</a:t>
            </a:r>
            <a:br>
              <a:rPr lang="tr-TR" sz="2800" b="1" i="1">
                <a:solidFill>
                  <a:srgbClr val="800000"/>
                </a:solidFill>
                <a:latin typeface="Times New Roman" pitchFamily="18" charset="0"/>
              </a:rPr>
            </a:br>
            <a:r>
              <a:rPr lang="tr-TR" sz="2800" b="1" i="1">
                <a:solidFill>
                  <a:srgbClr val="000099"/>
                </a:solidFill>
                <a:latin typeface="Times New Roman" pitchFamily="18" charset="0"/>
              </a:rPr>
              <a:t>ve en iyi şeyleri </a:t>
            </a:r>
          </a:p>
          <a:p>
            <a:pPr algn="ctr"/>
            <a:r>
              <a:rPr lang="tr-TR" sz="2800" b="1" i="1">
                <a:solidFill>
                  <a:srgbClr val="000099"/>
                </a:solidFill>
                <a:latin typeface="Times New Roman" pitchFamily="18" charset="0"/>
              </a:rPr>
              <a:t>Yapmaya çalışacağıma,</a:t>
            </a:r>
          </a:p>
          <a:p>
            <a:pPr algn="ctr"/>
            <a:endParaRPr lang="tr-TR" sz="2800" b="1" i="1">
              <a:solidFill>
                <a:srgbClr val="800000"/>
              </a:solidFill>
              <a:latin typeface="Times New Roman" pitchFamily="18" charset="0"/>
            </a:endParaRPr>
          </a:p>
          <a:p>
            <a:pPr algn="ctr"/>
            <a:r>
              <a:rPr lang="tr-TR" sz="2800" b="1" i="1">
                <a:solidFill>
                  <a:srgbClr val="800000"/>
                </a:solidFill>
                <a:latin typeface="Times New Roman" pitchFamily="18" charset="0"/>
              </a:rPr>
              <a:t>SÖZ VERİYORUM.</a:t>
            </a:r>
          </a:p>
        </p:txBody>
      </p:sp>
    </p:spTree>
  </p:cSld>
  <p:clrMapOvr>
    <a:masterClrMapping/>
  </p:clrMapOv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Footer Placeholder 3"/>
          <p:cNvSpPr>
            <a:spLocks noGrp="1"/>
          </p:cNvSpPr>
          <p:nvPr>
            <p:ph type="ftr" sz="quarter" idx="11"/>
          </p:nvPr>
        </p:nvSpPr>
        <p:spPr>
          <a:xfrm>
            <a:off x="457200" y="6245225"/>
            <a:ext cx="2133600" cy="476250"/>
          </a:xfrm>
          <a:noFill/>
        </p:spPr>
        <p:txBody>
          <a:bodyPr/>
          <a:lstStyle/>
          <a:p>
            <a:pPr algn="l"/>
            <a:r>
              <a:rPr lang="tr-TR"/>
              <a:t>İZMİR SEMİNERİ</a:t>
            </a:r>
          </a:p>
        </p:txBody>
      </p:sp>
      <p:sp>
        <p:nvSpPr>
          <p:cNvPr id="124931" name="Slide Number Placeholder 4"/>
          <p:cNvSpPr>
            <a:spLocks noGrp="1"/>
          </p:cNvSpPr>
          <p:nvPr>
            <p:ph type="sldNum" sz="quarter" idx="12"/>
          </p:nvPr>
        </p:nvSpPr>
        <p:spPr>
          <a:xfrm>
            <a:off x="3124200" y="6245225"/>
            <a:ext cx="2895600" cy="476250"/>
          </a:xfrm>
          <a:noFill/>
        </p:spPr>
        <p:txBody>
          <a:bodyPr/>
          <a:lstStyle/>
          <a:p>
            <a:pPr algn="ctr"/>
            <a:fld id="{ACB121F7-4659-4E29-82C9-2FF210FE18B3}" type="slidenum">
              <a:rPr lang="tr-TR"/>
              <a:pPr algn="ctr"/>
              <a:t>116</a:t>
            </a:fld>
            <a:endParaRPr lang="tr-TR"/>
          </a:p>
        </p:txBody>
      </p:sp>
      <p:grpSp>
        <p:nvGrpSpPr>
          <p:cNvPr id="124932" name="Group 2"/>
          <p:cNvGrpSpPr>
            <a:grpSpLocks noChangeAspect="1"/>
          </p:cNvGrpSpPr>
          <p:nvPr/>
        </p:nvGrpSpPr>
        <p:grpSpPr bwMode="auto">
          <a:xfrm>
            <a:off x="539750" y="0"/>
            <a:ext cx="7972425" cy="6858000"/>
            <a:chOff x="2290" y="164"/>
            <a:chExt cx="3072" cy="4037"/>
          </a:xfrm>
        </p:grpSpPr>
        <p:sp>
          <p:nvSpPr>
            <p:cNvPr id="124934" name="AutoShape 3"/>
            <p:cNvSpPr>
              <a:spLocks noChangeAspect="1" noChangeArrowheads="1" noTextEdit="1"/>
            </p:cNvSpPr>
            <p:nvPr/>
          </p:nvSpPr>
          <p:spPr bwMode="auto">
            <a:xfrm>
              <a:off x="2290" y="164"/>
              <a:ext cx="3072" cy="4037"/>
            </a:xfrm>
            <a:prstGeom prst="rect">
              <a:avLst/>
            </a:prstGeom>
            <a:noFill/>
            <a:ln w="9525">
              <a:noFill/>
              <a:miter lim="800000"/>
              <a:headEnd/>
              <a:tailEnd/>
            </a:ln>
          </p:spPr>
          <p:txBody>
            <a:bodyPr/>
            <a:lstStyle/>
            <a:p>
              <a:endParaRPr lang="tr-TR"/>
            </a:p>
          </p:txBody>
        </p:sp>
        <p:sp>
          <p:nvSpPr>
            <p:cNvPr id="124935" name="Rectangle 4"/>
            <p:cNvSpPr>
              <a:spLocks noChangeArrowheads="1"/>
            </p:cNvSpPr>
            <p:nvPr/>
          </p:nvSpPr>
          <p:spPr bwMode="auto">
            <a:xfrm>
              <a:off x="2290" y="164"/>
              <a:ext cx="3072" cy="4037"/>
            </a:xfrm>
            <a:prstGeom prst="rect">
              <a:avLst/>
            </a:prstGeom>
            <a:noFill/>
            <a:ln w="9525">
              <a:noFill/>
              <a:miter lim="800000"/>
              <a:headEnd/>
              <a:tailEnd/>
            </a:ln>
          </p:spPr>
          <p:txBody>
            <a:bodyPr/>
            <a:lstStyle/>
            <a:p>
              <a:endParaRPr lang="tr-TR"/>
            </a:p>
          </p:txBody>
        </p:sp>
        <p:sp>
          <p:nvSpPr>
            <p:cNvPr id="124936" name="Freeform 5"/>
            <p:cNvSpPr>
              <a:spLocks/>
            </p:cNvSpPr>
            <p:nvPr/>
          </p:nvSpPr>
          <p:spPr bwMode="auto">
            <a:xfrm>
              <a:off x="2302" y="181"/>
              <a:ext cx="2777" cy="4003"/>
            </a:xfrm>
            <a:custGeom>
              <a:avLst/>
              <a:gdLst>
                <a:gd name="T0" fmla="*/ 1 w 5554"/>
                <a:gd name="T1" fmla="*/ 1 h 8004"/>
                <a:gd name="T2" fmla="*/ 1 w 5554"/>
                <a:gd name="T3" fmla="*/ 1 h 8004"/>
                <a:gd name="T4" fmla="*/ 1 w 5554"/>
                <a:gd name="T5" fmla="*/ 1 h 8004"/>
                <a:gd name="T6" fmla="*/ 1 w 5554"/>
                <a:gd name="T7" fmla="*/ 1 h 8004"/>
                <a:gd name="T8" fmla="*/ 1 w 5554"/>
                <a:gd name="T9" fmla="*/ 1 h 8004"/>
                <a:gd name="T10" fmla="*/ 1 w 5554"/>
                <a:gd name="T11" fmla="*/ 1 h 8004"/>
                <a:gd name="T12" fmla="*/ 1 w 5554"/>
                <a:gd name="T13" fmla="*/ 1 h 8004"/>
                <a:gd name="T14" fmla="*/ 1 w 5554"/>
                <a:gd name="T15" fmla="*/ 1 h 8004"/>
                <a:gd name="T16" fmla="*/ 1 w 5554"/>
                <a:gd name="T17" fmla="*/ 1 h 8004"/>
                <a:gd name="T18" fmla="*/ 1 w 5554"/>
                <a:gd name="T19" fmla="*/ 1 h 8004"/>
                <a:gd name="T20" fmla="*/ 1 w 5554"/>
                <a:gd name="T21" fmla="*/ 1 h 8004"/>
                <a:gd name="T22" fmla="*/ 1 w 5554"/>
                <a:gd name="T23" fmla="*/ 1 h 8004"/>
                <a:gd name="T24" fmla="*/ 1 w 5554"/>
                <a:gd name="T25" fmla="*/ 1 h 8004"/>
                <a:gd name="T26" fmla="*/ 1 w 5554"/>
                <a:gd name="T27" fmla="*/ 1 h 8004"/>
                <a:gd name="T28" fmla="*/ 1 w 5554"/>
                <a:gd name="T29" fmla="*/ 1 h 8004"/>
                <a:gd name="T30" fmla="*/ 1 w 5554"/>
                <a:gd name="T31" fmla="*/ 1 h 8004"/>
                <a:gd name="T32" fmla="*/ 1 w 5554"/>
                <a:gd name="T33" fmla="*/ 1 h 8004"/>
                <a:gd name="T34" fmla="*/ 1 w 5554"/>
                <a:gd name="T35" fmla="*/ 1 h 8004"/>
                <a:gd name="T36" fmla="*/ 1 w 5554"/>
                <a:gd name="T37" fmla="*/ 1 h 8004"/>
                <a:gd name="T38" fmla="*/ 1 w 5554"/>
                <a:gd name="T39" fmla="*/ 1 h 8004"/>
                <a:gd name="T40" fmla="*/ 1 w 5554"/>
                <a:gd name="T41" fmla="*/ 1 h 8004"/>
                <a:gd name="T42" fmla="*/ 1 w 5554"/>
                <a:gd name="T43" fmla="*/ 1 h 8004"/>
                <a:gd name="T44" fmla="*/ 1 w 5554"/>
                <a:gd name="T45" fmla="*/ 1 h 8004"/>
                <a:gd name="T46" fmla="*/ 1 w 5554"/>
                <a:gd name="T47" fmla="*/ 1 h 8004"/>
                <a:gd name="T48" fmla="*/ 1 w 5554"/>
                <a:gd name="T49" fmla="*/ 1 h 8004"/>
                <a:gd name="T50" fmla="*/ 1 w 5554"/>
                <a:gd name="T51" fmla="*/ 1 h 8004"/>
                <a:gd name="T52" fmla="*/ 1 w 5554"/>
                <a:gd name="T53" fmla="*/ 1 h 8004"/>
                <a:gd name="T54" fmla="*/ 1 w 5554"/>
                <a:gd name="T55" fmla="*/ 1 h 8004"/>
                <a:gd name="T56" fmla="*/ 1 w 5554"/>
                <a:gd name="T57" fmla="*/ 0 h 8004"/>
                <a:gd name="T58" fmla="*/ 1 w 5554"/>
                <a:gd name="T59" fmla="*/ 1 h 8004"/>
                <a:gd name="T60" fmla="*/ 1 w 5554"/>
                <a:gd name="T61" fmla="*/ 1 h 8004"/>
                <a:gd name="T62" fmla="*/ 1 w 5554"/>
                <a:gd name="T63" fmla="*/ 1 h 8004"/>
                <a:gd name="T64" fmla="*/ 1 w 5554"/>
                <a:gd name="T65" fmla="*/ 1 h 8004"/>
                <a:gd name="T66" fmla="*/ 1 w 5554"/>
                <a:gd name="T67" fmla="*/ 1 h 8004"/>
                <a:gd name="T68" fmla="*/ 1 w 5554"/>
                <a:gd name="T69" fmla="*/ 1 h 8004"/>
                <a:gd name="T70" fmla="*/ 1 w 5554"/>
                <a:gd name="T71" fmla="*/ 1 h 8004"/>
                <a:gd name="T72" fmla="*/ 1 w 5554"/>
                <a:gd name="T73" fmla="*/ 1 h 8004"/>
                <a:gd name="T74" fmla="*/ 1 w 5554"/>
                <a:gd name="T75" fmla="*/ 1 h 8004"/>
                <a:gd name="T76" fmla="*/ 1 w 5554"/>
                <a:gd name="T77" fmla="*/ 1 h 8004"/>
                <a:gd name="T78" fmla="*/ 1 w 5554"/>
                <a:gd name="T79" fmla="*/ 1 h 8004"/>
                <a:gd name="T80" fmla="*/ 1 w 5554"/>
                <a:gd name="T81" fmla="*/ 1 h 8004"/>
                <a:gd name="T82" fmla="*/ 1 w 5554"/>
                <a:gd name="T83" fmla="*/ 1 h 8004"/>
                <a:gd name="T84" fmla="*/ 1 w 5554"/>
                <a:gd name="T85" fmla="*/ 1 h 8004"/>
                <a:gd name="T86" fmla="*/ 1 w 5554"/>
                <a:gd name="T87" fmla="*/ 1 h 8004"/>
                <a:gd name="T88" fmla="*/ 1 w 5554"/>
                <a:gd name="T89" fmla="*/ 1 h 8004"/>
                <a:gd name="T90" fmla="*/ 1 w 5554"/>
                <a:gd name="T91" fmla="*/ 1 h 8004"/>
                <a:gd name="T92" fmla="*/ 1 w 5554"/>
                <a:gd name="T93" fmla="*/ 1 h 8004"/>
                <a:gd name="T94" fmla="*/ 1 w 5554"/>
                <a:gd name="T95" fmla="*/ 1 h 8004"/>
                <a:gd name="T96" fmla="*/ 1 w 5554"/>
                <a:gd name="T97" fmla="*/ 1 h 8004"/>
                <a:gd name="T98" fmla="*/ 1 w 5554"/>
                <a:gd name="T99" fmla="*/ 1 h 80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554"/>
                <a:gd name="T151" fmla="*/ 0 h 8004"/>
                <a:gd name="T152" fmla="*/ 5554 w 5554"/>
                <a:gd name="T153" fmla="*/ 8004 h 800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554" h="8004">
                  <a:moveTo>
                    <a:pt x="5554" y="8004"/>
                  </a:moveTo>
                  <a:lnTo>
                    <a:pt x="755" y="8004"/>
                  </a:lnTo>
                  <a:lnTo>
                    <a:pt x="695" y="7965"/>
                  </a:lnTo>
                  <a:lnTo>
                    <a:pt x="642" y="7924"/>
                  </a:lnTo>
                  <a:lnTo>
                    <a:pt x="597" y="7880"/>
                  </a:lnTo>
                  <a:lnTo>
                    <a:pt x="558" y="7833"/>
                  </a:lnTo>
                  <a:lnTo>
                    <a:pt x="523" y="7784"/>
                  </a:lnTo>
                  <a:lnTo>
                    <a:pt x="497" y="7732"/>
                  </a:lnTo>
                  <a:lnTo>
                    <a:pt x="475" y="7680"/>
                  </a:lnTo>
                  <a:lnTo>
                    <a:pt x="456" y="7625"/>
                  </a:lnTo>
                  <a:lnTo>
                    <a:pt x="442" y="7566"/>
                  </a:lnTo>
                  <a:lnTo>
                    <a:pt x="431" y="7508"/>
                  </a:lnTo>
                  <a:lnTo>
                    <a:pt x="422" y="7448"/>
                  </a:lnTo>
                  <a:lnTo>
                    <a:pt x="416" y="7387"/>
                  </a:lnTo>
                  <a:lnTo>
                    <a:pt x="410" y="7324"/>
                  </a:lnTo>
                  <a:lnTo>
                    <a:pt x="405" y="7259"/>
                  </a:lnTo>
                  <a:lnTo>
                    <a:pt x="400" y="7193"/>
                  </a:lnTo>
                  <a:lnTo>
                    <a:pt x="396" y="7127"/>
                  </a:lnTo>
                  <a:lnTo>
                    <a:pt x="389" y="7114"/>
                  </a:lnTo>
                  <a:lnTo>
                    <a:pt x="382" y="7105"/>
                  </a:lnTo>
                  <a:lnTo>
                    <a:pt x="374" y="7099"/>
                  </a:lnTo>
                  <a:lnTo>
                    <a:pt x="364" y="7094"/>
                  </a:lnTo>
                  <a:lnTo>
                    <a:pt x="354" y="7092"/>
                  </a:lnTo>
                  <a:lnTo>
                    <a:pt x="343" y="7091"/>
                  </a:lnTo>
                  <a:lnTo>
                    <a:pt x="330" y="7091"/>
                  </a:lnTo>
                  <a:lnTo>
                    <a:pt x="319" y="7089"/>
                  </a:lnTo>
                  <a:lnTo>
                    <a:pt x="307" y="7029"/>
                  </a:lnTo>
                  <a:lnTo>
                    <a:pt x="293" y="6940"/>
                  </a:lnTo>
                  <a:lnTo>
                    <a:pt x="276" y="6825"/>
                  </a:lnTo>
                  <a:lnTo>
                    <a:pt x="259" y="6689"/>
                  </a:lnTo>
                  <a:lnTo>
                    <a:pt x="238" y="6536"/>
                  </a:lnTo>
                  <a:lnTo>
                    <a:pt x="220" y="6369"/>
                  </a:lnTo>
                  <a:lnTo>
                    <a:pt x="198" y="6193"/>
                  </a:lnTo>
                  <a:lnTo>
                    <a:pt x="178" y="6012"/>
                  </a:lnTo>
                  <a:lnTo>
                    <a:pt x="157" y="5829"/>
                  </a:lnTo>
                  <a:lnTo>
                    <a:pt x="139" y="5650"/>
                  </a:lnTo>
                  <a:lnTo>
                    <a:pt x="120" y="5475"/>
                  </a:lnTo>
                  <a:lnTo>
                    <a:pt x="103" y="5312"/>
                  </a:lnTo>
                  <a:lnTo>
                    <a:pt x="87" y="5164"/>
                  </a:lnTo>
                  <a:lnTo>
                    <a:pt x="75" y="5034"/>
                  </a:lnTo>
                  <a:lnTo>
                    <a:pt x="65" y="4927"/>
                  </a:lnTo>
                  <a:lnTo>
                    <a:pt x="58" y="4845"/>
                  </a:lnTo>
                  <a:lnTo>
                    <a:pt x="54" y="4604"/>
                  </a:lnTo>
                  <a:lnTo>
                    <a:pt x="65" y="4386"/>
                  </a:lnTo>
                  <a:lnTo>
                    <a:pt x="82" y="4186"/>
                  </a:lnTo>
                  <a:lnTo>
                    <a:pt x="101" y="3996"/>
                  </a:lnTo>
                  <a:lnTo>
                    <a:pt x="114" y="3807"/>
                  </a:lnTo>
                  <a:lnTo>
                    <a:pt x="115" y="3615"/>
                  </a:lnTo>
                  <a:lnTo>
                    <a:pt x="98" y="3411"/>
                  </a:lnTo>
                  <a:lnTo>
                    <a:pt x="58" y="3191"/>
                  </a:lnTo>
                  <a:lnTo>
                    <a:pt x="44" y="3137"/>
                  </a:lnTo>
                  <a:lnTo>
                    <a:pt x="36" y="3063"/>
                  </a:lnTo>
                  <a:lnTo>
                    <a:pt x="34" y="2973"/>
                  </a:lnTo>
                  <a:lnTo>
                    <a:pt x="37" y="2873"/>
                  </a:lnTo>
                  <a:lnTo>
                    <a:pt x="40" y="2769"/>
                  </a:lnTo>
                  <a:lnTo>
                    <a:pt x="45" y="2665"/>
                  </a:lnTo>
                  <a:lnTo>
                    <a:pt x="47" y="2567"/>
                  </a:lnTo>
                  <a:lnTo>
                    <a:pt x="44" y="2482"/>
                  </a:lnTo>
                  <a:lnTo>
                    <a:pt x="65" y="2457"/>
                  </a:lnTo>
                  <a:lnTo>
                    <a:pt x="86" y="2435"/>
                  </a:lnTo>
                  <a:lnTo>
                    <a:pt x="103" y="2416"/>
                  </a:lnTo>
                  <a:lnTo>
                    <a:pt x="118" y="2400"/>
                  </a:lnTo>
                  <a:lnTo>
                    <a:pt x="134" y="2386"/>
                  </a:lnTo>
                  <a:lnTo>
                    <a:pt x="148" y="2373"/>
                  </a:lnTo>
                  <a:lnTo>
                    <a:pt x="160" y="2362"/>
                  </a:lnTo>
                  <a:lnTo>
                    <a:pt x="176" y="2354"/>
                  </a:lnTo>
                  <a:lnTo>
                    <a:pt x="190" y="2347"/>
                  </a:lnTo>
                  <a:lnTo>
                    <a:pt x="206" y="2340"/>
                  </a:lnTo>
                  <a:lnTo>
                    <a:pt x="223" y="2334"/>
                  </a:lnTo>
                  <a:lnTo>
                    <a:pt x="243" y="2329"/>
                  </a:lnTo>
                  <a:lnTo>
                    <a:pt x="265" y="2323"/>
                  </a:lnTo>
                  <a:lnTo>
                    <a:pt x="290" y="2318"/>
                  </a:lnTo>
                  <a:lnTo>
                    <a:pt x="318" y="2312"/>
                  </a:lnTo>
                  <a:lnTo>
                    <a:pt x="349" y="2306"/>
                  </a:lnTo>
                  <a:lnTo>
                    <a:pt x="349" y="2276"/>
                  </a:lnTo>
                  <a:lnTo>
                    <a:pt x="336" y="2265"/>
                  </a:lnTo>
                  <a:lnTo>
                    <a:pt x="321" y="2257"/>
                  </a:lnTo>
                  <a:lnTo>
                    <a:pt x="302" y="2249"/>
                  </a:lnTo>
                  <a:lnTo>
                    <a:pt x="282" y="2241"/>
                  </a:lnTo>
                  <a:lnTo>
                    <a:pt x="260" y="2236"/>
                  </a:lnTo>
                  <a:lnTo>
                    <a:pt x="237" y="2232"/>
                  </a:lnTo>
                  <a:lnTo>
                    <a:pt x="212" y="2227"/>
                  </a:lnTo>
                  <a:lnTo>
                    <a:pt x="185" y="2224"/>
                  </a:lnTo>
                  <a:lnTo>
                    <a:pt x="159" y="2222"/>
                  </a:lnTo>
                  <a:lnTo>
                    <a:pt x="134" y="2219"/>
                  </a:lnTo>
                  <a:lnTo>
                    <a:pt x="107" y="2217"/>
                  </a:lnTo>
                  <a:lnTo>
                    <a:pt x="82" y="2217"/>
                  </a:lnTo>
                  <a:lnTo>
                    <a:pt x="59" y="2216"/>
                  </a:lnTo>
                  <a:lnTo>
                    <a:pt x="37" y="2216"/>
                  </a:lnTo>
                  <a:lnTo>
                    <a:pt x="17" y="2216"/>
                  </a:lnTo>
                  <a:lnTo>
                    <a:pt x="0" y="2216"/>
                  </a:lnTo>
                  <a:lnTo>
                    <a:pt x="53" y="2066"/>
                  </a:lnTo>
                  <a:lnTo>
                    <a:pt x="93" y="1929"/>
                  </a:lnTo>
                  <a:lnTo>
                    <a:pt x="123" y="1800"/>
                  </a:lnTo>
                  <a:lnTo>
                    <a:pt x="142" y="1680"/>
                  </a:lnTo>
                  <a:lnTo>
                    <a:pt x="153" y="1568"/>
                  </a:lnTo>
                  <a:lnTo>
                    <a:pt x="157" y="1460"/>
                  </a:lnTo>
                  <a:lnTo>
                    <a:pt x="157" y="1357"/>
                  </a:lnTo>
                  <a:lnTo>
                    <a:pt x="153" y="1257"/>
                  </a:lnTo>
                  <a:lnTo>
                    <a:pt x="148" y="1159"/>
                  </a:lnTo>
                  <a:lnTo>
                    <a:pt x="140" y="1061"/>
                  </a:lnTo>
                  <a:lnTo>
                    <a:pt x="135" y="960"/>
                  </a:lnTo>
                  <a:lnTo>
                    <a:pt x="132" y="860"/>
                  </a:lnTo>
                  <a:lnTo>
                    <a:pt x="134" y="753"/>
                  </a:lnTo>
                  <a:lnTo>
                    <a:pt x="142" y="642"/>
                  </a:lnTo>
                  <a:lnTo>
                    <a:pt x="156" y="524"/>
                  </a:lnTo>
                  <a:lnTo>
                    <a:pt x="179" y="398"/>
                  </a:lnTo>
                  <a:lnTo>
                    <a:pt x="163" y="354"/>
                  </a:lnTo>
                  <a:lnTo>
                    <a:pt x="153" y="304"/>
                  </a:lnTo>
                  <a:lnTo>
                    <a:pt x="148" y="252"/>
                  </a:lnTo>
                  <a:lnTo>
                    <a:pt x="151" y="197"/>
                  </a:lnTo>
                  <a:lnTo>
                    <a:pt x="162" y="143"/>
                  </a:lnTo>
                  <a:lnTo>
                    <a:pt x="179" y="93"/>
                  </a:lnTo>
                  <a:lnTo>
                    <a:pt x="206" y="45"/>
                  </a:lnTo>
                  <a:lnTo>
                    <a:pt x="241" y="6"/>
                  </a:lnTo>
                  <a:lnTo>
                    <a:pt x="4974" y="0"/>
                  </a:lnTo>
                  <a:lnTo>
                    <a:pt x="4926" y="67"/>
                  </a:lnTo>
                  <a:lnTo>
                    <a:pt x="4884" y="165"/>
                  </a:lnTo>
                  <a:lnTo>
                    <a:pt x="4846" y="288"/>
                  </a:lnTo>
                  <a:lnTo>
                    <a:pt x="4815" y="431"/>
                  </a:lnTo>
                  <a:lnTo>
                    <a:pt x="4787" y="592"/>
                  </a:lnTo>
                  <a:lnTo>
                    <a:pt x="4764" y="767"/>
                  </a:lnTo>
                  <a:lnTo>
                    <a:pt x="4745" y="951"/>
                  </a:lnTo>
                  <a:lnTo>
                    <a:pt x="4729" y="1140"/>
                  </a:lnTo>
                  <a:lnTo>
                    <a:pt x="4717" y="1331"/>
                  </a:lnTo>
                  <a:lnTo>
                    <a:pt x="4708" y="1518"/>
                  </a:lnTo>
                  <a:lnTo>
                    <a:pt x="4700" y="1699"/>
                  </a:lnTo>
                  <a:lnTo>
                    <a:pt x="4694" y="1869"/>
                  </a:lnTo>
                  <a:lnTo>
                    <a:pt x="4690" y="2025"/>
                  </a:lnTo>
                  <a:lnTo>
                    <a:pt x="4687" y="2162"/>
                  </a:lnTo>
                  <a:lnTo>
                    <a:pt x="4684" y="2276"/>
                  </a:lnTo>
                  <a:lnTo>
                    <a:pt x="4683" y="2364"/>
                  </a:lnTo>
                  <a:lnTo>
                    <a:pt x="4670" y="2367"/>
                  </a:lnTo>
                  <a:lnTo>
                    <a:pt x="4656" y="2373"/>
                  </a:lnTo>
                  <a:lnTo>
                    <a:pt x="4639" y="2383"/>
                  </a:lnTo>
                  <a:lnTo>
                    <a:pt x="4620" y="2392"/>
                  </a:lnTo>
                  <a:lnTo>
                    <a:pt x="4600" y="2403"/>
                  </a:lnTo>
                  <a:lnTo>
                    <a:pt x="4580" y="2413"/>
                  </a:lnTo>
                  <a:lnTo>
                    <a:pt x="4558" y="2419"/>
                  </a:lnTo>
                  <a:lnTo>
                    <a:pt x="4536" y="2422"/>
                  </a:lnTo>
                  <a:lnTo>
                    <a:pt x="4533" y="2443"/>
                  </a:lnTo>
                  <a:lnTo>
                    <a:pt x="4522" y="2458"/>
                  </a:lnTo>
                  <a:lnTo>
                    <a:pt x="4508" y="2471"/>
                  </a:lnTo>
                  <a:lnTo>
                    <a:pt x="4493" y="2482"/>
                  </a:lnTo>
                  <a:lnTo>
                    <a:pt x="4477" y="2493"/>
                  </a:lnTo>
                  <a:lnTo>
                    <a:pt x="4463" y="2506"/>
                  </a:lnTo>
                  <a:lnTo>
                    <a:pt x="4452" y="2521"/>
                  </a:lnTo>
                  <a:lnTo>
                    <a:pt x="4449" y="2540"/>
                  </a:lnTo>
                  <a:lnTo>
                    <a:pt x="4466" y="2542"/>
                  </a:lnTo>
                  <a:lnTo>
                    <a:pt x="4485" y="2545"/>
                  </a:lnTo>
                  <a:lnTo>
                    <a:pt x="4504" y="2551"/>
                  </a:lnTo>
                  <a:lnTo>
                    <a:pt x="4524" y="2559"/>
                  </a:lnTo>
                  <a:lnTo>
                    <a:pt x="4544" y="2567"/>
                  </a:lnTo>
                  <a:lnTo>
                    <a:pt x="4564" y="2578"/>
                  </a:lnTo>
                  <a:lnTo>
                    <a:pt x="4585" y="2589"/>
                  </a:lnTo>
                  <a:lnTo>
                    <a:pt x="4606" y="2599"/>
                  </a:lnTo>
                  <a:lnTo>
                    <a:pt x="4627" y="2610"/>
                  </a:lnTo>
                  <a:lnTo>
                    <a:pt x="4645" y="2621"/>
                  </a:lnTo>
                  <a:lnTo>
                    <a:pt x="4666" y="2632"/>
                  </a:lnTo>
                  <a:lnTo>
                    <a:pt x="4683" y="2640"/>
                  </a:lnTo>
                  <a:lnTo>
                    <a:pt x="4700" y="2647"/>
                  </a:lnTo>
                  <a:lnTo>
                    <a:pt x="4715" y="2654"/>
                  </a:lnTo>
                  <a:lnTo>
                    <a:pt x="4728" y="2657"/>
                  </a:lnTo>
                  <a:lnTo>
                    <a:pt x="4740" y="2658"/>
                  </a:lnTo>
                  <a:lnTo>
                    <a:pt x="4736" y="2747"/>
                  </a:lnTo>
                  <a:lnTo>
                    <a:pt x="4729" y="2835"/>
                  </a:lnTo>
                  <a:lnTo>
                    <a:pt x="4728" y="2925"/>
                  </a:lnTo>
                  <a:lnTo>
                    <a:pt x="4740" y="3013"/>
                  </a:lnTo>
                  <a:lnTo>
                    <a:pt x="4761" y="3117"/>
                  </a:lnTo>
                  <a:lnTo>
                    <a:pt x="4778" y="3262"/>
                  </a:lnTo>
                  <a:lnTo>
                    <a:pt x="4792" y="3438"/>
                  </a:lnTo>
                  <a:lnTo>
                    <a:pt x="4804" y="3643"/>
                  </a:lnTo>
                  <a:lnTo>
                    <a:pt x="4815" y="3870"/>
                  </a:lnTo>
                  <a:lnTo>
                    <a:pt x="4826" y="4114"/>
                  </a:lnTo>
                  <a:lnTo>
                    <a:pt x="4835" y="4369"/>
                  </a:lnTo>
                  <a:lnTo>
                    <a:pt x="4846" y="4630"/>
                  </a:lnTo>
                  <a:lnTo>
                    <a:pt x="4857" y="4890"/>
                  </a:lnTo>
                  <a:lnTo>
                    <a:pt x="4870" y="5147"/>
                  </a:lnTo>
                  <a:lnTo>
                    <a:pt x="4884" y="5393"/>
                  </a:lnTo>
                  <a:lnTo>
                    <a:pt x="4901" y="5621"/>
                  </a:lnTo>
                  <a:lnTo>
                    <a:pt x="4919" y="5828"/>
                  </a:lnTo>
                  <a:lnTo>
                    <a:pt x="4943" y="6007"/>
                  </a:lnTo>
                  <a:lnTo>
                    <a:pt x="4969" y="6154"/>
                  </a:lnTo>
                  <a:lnTo>
                    <a:pt x="5002" y="6262"/>
                  </a:lnTo>
                  <a:lnTo>
                    <a:pt x="5033" y="6344"/>
                  </a:lnTo>
                  <a:lnTo>
                    <a:pt x="5058" y="6426"/>
                  </a:lnTo>
                  <a:lnTo>
                    <a:pt x="5081" y="6508"/>
                  </a:lnTo>
                  <a:lnTo>
                    <a:pt x="5102" y="6588"/>
                  </a:lnTo>
                  <a:lnTo>
                    <a:pt x="5119" y="6669"/>
                  </a:lnTo>
                  <a:lnTo>
                    <a:pt x="5134" y="6749"/>
                  </a:lnTo>
                  <a:lnTo>
                    <a:pt x="5150" y="6829"/>
                  </a:lnTo>
                  <a:lnTo>
                    <a:pt x="5164" y="6908"/>
                  </a:lnTo>
                  <a:lnTo>
                    <a:pt x="5180" y="6988"/>
                  </a:lnTo>
                  <a:lnTo>
                    <a:pt x="5195" y="7069"/>
                  </a:lnTo>
                  <a:lnTo>
                    <a:pt x="5214" y="7149"/>
                  </a:lnTo>
                  <a:lnTo>
                    <a:pt x="5234" y="7231"/>
                  </a:lnTo>
                  <a:lnTo>
                    <a:pt x="5258" y="7311"/>
                  </a:lnTo>
                  <a:lnTo>
                    <a:pt x="5284" y="7395"/>
                  </a:lnTo>
                  <a:lnTo>
                    <a:pt x="5315" y="7478"/>
                  </a:lnTo>
                  <a:lnTo>
                    <a:pt x="5351" y="7562"/>
                  </a:lnTo>
                  <a:lnTo>
                    <a:pt x="5554" y="8004"/>
                  </a:lnTo>
                  <a:close/>
                </a:path>
              </a:pathLst>
            </a:custGeom>
            <a:solidFill>
              <a:srgbClr val="F0E9B1"/>
            </a:solidFill>
            <a:ln w="3175">
              <a:solidFill>
                <a:srgbClr val="DCB901"/>
              </a:solidFill>
              <a:round/>
              <a:headEnd/>
              <a:tailEnd/>
            </a:ln>
          </p:spPr>
          <p:txBody>
            <a:bodyPr/>
            <a:lstStyle/>
            <a:p>
              <a:endParaRPr lang="tr-TR"/>
            </a:p>
          </p:txBody>
        </p:sp>
        <p:sp>
          <p:nvSpPr>
            <p:cNvPr id="124937" name="Freeform 6"/>
            <p:cNvSpPr>
              <a:spLocks/>
            </p:cNvSpPr>
            <p:nvPr/>
          </p:nvSpPr>
          <p:spPr bwMode="auto">
            <a:xfrm>
              <a:off x="2429" y="182"/>
              <a:ext cx="2462" cy="340"/>
            </a:xfrm>
            <a:custGeom>
              <a:avLst/>
              <a:gdLst>
                <a:gd name="T0" fmla="*/ 0 w 4925"/>
                <a:gd name="T1" fmla="*/ 1 h 679"/>
                <a:gd name="T2" fmla="*/ 0 w 4925"/>
                <a:gd name="T3" fmla="*/ 1 h 679"/>
                <a:gd name="T4" fmla="*/ 0 w 4925"/>
                <a:gd name="T5" fmla="*/ 1 h 679"/>
                <a:gd name="T6" fmla="*/ 0 w 4925"/>
                <a:gd name="T7" fmla="*/ 1 h 679"/>
                <a:gd name="T8" fmla="*/ 0 w 4925"/>
                <a:gd name="T9" fmla="*/ 1 h 679"/>
                <a:gd name="T10" fmla="*/ 0 w 4925"/>
                <a:gd name="T11" fmla="*/ 1 h 679"/>
                <a:gd name="T12" fmla="*/ 0 w 4925"/>
                <a:gd name="T13" fmla="*/ 1 h 679"/>
                <a:gd name="T14" fmla="*/ 0 w 4925"/>
                <a:gd name="T15" fmla="*/ 1 h 679"/>
                <a:gd name="T16" fmla="*/ 0 w 4925"/>
                <a:gd name="T17" fmla="*/ 1 h 679"/>
                <a:gd name="T18" fmla="*/ 0 w 4925"/>
                <a:gd name="T19" fmla="*/ 1 h 679"/>
                <a:gd name="T20" fmla="*/ 0 w 4925"/>
                <a:gd name="T21" fmla="*/ 1 h 679"/>
                <a:gd name="T22" fmla="*/ 0 w 4925"/>
                <a:gd name="T23" fmla="*/ 1 h 679"/>
                <a:gd name="T24" fmla="*/ 0 w 4925"/>
                <a:gd name="T25" fmla="*/ 1 h 679"/>
                <a:gd name="T26" fmla="*/ 0 w 4925"/>
                <a:gd name="T27" fmla="*/ 1 h 679"/>
                <a:gd name="T28" fmla="*/ 0 w 4925"/>
                <a:gd name="T29" fmla="*/ 1 h 679"/>
                <a:gd name="T30" fmla="*/ 0 w 4925"/>
                <a:gd name="T31" fmla="*/ 1 h 679"/>
                <a:gd name="T32" fmla="*/ 0 w 4925"/>
                <a:gd name="T33" fmla="*/ 1 h 679"/>
                <a:gd name="T34" fmla="*/ 0 w 4925"/>
                <a:gd name="T35" fmla="*/ 1 h 679"/>
                <a:gd name="T36" fmla="*/ 0 w 4925"/>
                <a:gd name="T37" fmla="*/ 1 h 679"/>
                <a:gd name="T38" fmla="*/ 0 w 4925"/>
                <a:gd name="T39" fmla="*/ 1 h 679"/>
                <a:gd name="T40" fmla="*/ 0 w 4925"/>
                <a:gd name="T41" fmla="*/ 1 h 679"/>
                <a:gd name="T42" fmla="*/ 0 w 4925"/>
                <a:gd name="T43" fmla="*/ 1 h 679"/>
                <a:gd name="T44" fmla="*/ 0 w 4925"/>
                <a:gd name="T45" fmla="*/ 1 h 679"/>
                <a:gd name="T46" fmla="*/ 0 w 4925"/>
                <a:gd name="T47" fmla="*/ 1 h 679"/>
                <a:gd name="T48" fmla="*/ 0 w 4925"/>
                <a:gd name="T49" fmla="*/ 1 h 679"/>
                <a:gd name="T50" fmla="*/ 0 w 4925"/>
                <a:gd name="T51" fmla="*/ 1 h 679"/>
                <a:gd name="T52" fmla="*/ 0 w 4925"/>
                <a:gd name="T53" fmla="*/ 1 h 679"/>
                <a:gd name="T54" fmla="*/ 0 w 4925"/>
                <a:gd name="T55" fmla="*/ 1 h 679"/>
                <a:gd name="T56" fmla="*/ 0 w 4925"/>
                <a:gd name="T57" fmla="*/ 1 h 679"/>
                <a:gd name="T58" fmla="*/ 0 w 4925"/>
                <a:gd name="T59" fmla="*/ 1 h 679"/>
                <a:gd name="T60" fmla="*/ 0 w 4925"/>
                <a:gd name="T61" fmla="*/ 1 h 679"/>
                <a:gd name="T62" fmla="*/ 0 w 4925"/>
                <a:gd name="T63" fmla="*/ 1 h 679"/>
                <a:gd name="T64" fmla="*/ 0 w 4925"/>
                <a:gd name="T65" fmla="*/ 1 h 679"/>
                <a:gd name="T66" fmla="*/ 0 w 4925"/>
                <a:gd name="T67" fmla="*/ 1 h 679"/>
                <a:gd name="T68" fmla="*/ 0 w 4925"/>
                <a:gd name="T69" fmla="*/ 1 h 679"/>
                <a:gd name="T70" fmla="*/ 0 w 4925"/>
                <a:gd name="T71" fmla="*/ 1 h 679"/>
                <a:gd name="T72" fmla="*/ 0 w 4925"/>
                <a:gd name="T73" fmla="*/ 1 h 6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925"/>
                <a:gd name="T112" fmla="*/ 0 h 679"/>
                <a:gd name="T113" fmla="*/ 4925 w 4925"/>
                <a:gd name="T114" fmla="*/ 679 h 67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925" h="679">
                  <a:moveTo>
                    <a:pt x="4713" y="0"/>
                  </a:moveTo>
                  <a:lnTo>
                    <a:pt x="4775" y="7"/>
                  </a:lnTo>
                  <a:lnTo>
                    <a:pt x="4822" y="21"/>
                  </a:lnTo>
                  <a:lnTo>
                    <a:pt x="4856" y="43"/>
                  </a:lnTo>
                  <a:lnTo>
                    <a:pt x="4879" y="73"/>
                  </a:lnTo>
                  <a:lnTo>
                    <a:pt x="4895" y="110"/>
                  </a:lnTo>
                  <a:lnTo>
                    <a:pt x="4906" y="155"/>
                  </a:lnTo>
                  <a:lnTo>
                    <a:pt x="4915" y="207"/>
                  </a:lnTo>
                  <a:lnTo>
                    <a:pt x="4925" y="265"/>
                  </a:lnTo>
                  <a:lnTo>
                    <a:pt x="4925" y="531"/>
                  </a:lnTo>
                  <a:lnTo>
                    <a:pt x="4912" y="534"/>
                  </a:lnTo>
                  <a:lnTo>
                    <a:pt x="4898" y="540"/>
                  </a:lnTo>
                  <a:lnTo>
                    <a:pt x="4884" y="552"/>
                  </a:lnTo>
                  <a:lnTo>
                    <a:pt x="4870" y="564"/>
                  </a:lnTo>
                  <a:lnTo>
                    <a:pt x="4858" y="578"/>
                  </a:lnTo>
                  <a:lnTo>
                    <a:pt x="4847" y="592"/>
                  </a:lnTo>
                  <a:lnTo>
                    <a:pt x="4840" y="607"/>
                  </a:lnTo>
                  <a:lnTo>
                    <a:pt x="4837" y="619"/>
                  </a:lnTo>
                  <a:lnTo>
                    <a:pt x="1173" y="679"/>
                  </a:lnTo>
                  <a:lnTo>
                    <a:pt x="1189" y="674"/>
                  </a:lnTo>
                  <a:lnTo>
                    <a:pt x="1198" y="660"/>
                  </a:lnTo>
                  <a:lnTo>
                    <a:pt x="1201" y="641"/>
                  </a:lnTo>
                  <a:lnTo>
                    <a:pt x="1201" y="619"/>
                  </a:lnTo>
                  <a:lnTo>
                    <a:pt x="1190" y="616"/>
                  </a:lnTo>
                  <a:lnTo>
                    <a:pt x="1180" y="605"/>
                  </a:lnTo>
                  <a:lnTo>
                    <a:pt x="1169" y="591"/>
                  </a:lnTo>
                  <a:lnTo>
                    <a:pt x="1158" y="575"/>
                  </a:lnTo>
                  <a:lnTo>
                    <a:pt x="1147" y="559"/>
                  </a:lnTo>
                  <a:lnTo>
                    <a:pt x="1136" y="545"/>
                  </a:lnTo>
                  <a:lnTo>
                    <a:pt x="1125" y="534"/>
                  </a:lnTo>
                  <a:lnTo>
                    <a:pt x="1114" y="531"/>
                  </a:lnTo>
                  <a:lnTo>
                    <a:pt x="1114" y="471"/>
                  </a:lnTo>
                  <a:lnTo>
                    <a:pt x="1055" y="463"/>
                  </a:lnTo>
                  <a:lnTo>
                    <a:pt x="999" y="679"/>
                  </a:lnTo>
                  <a:lnTo>
                    <a:pt x="952" y="678"/>
                  </a:lnTo>
                  <a:lnTo>
                    <a:pt x="912" y="676"/>
                  </a:lnTo>
                  <a:lnTo>
                    <a:pt x="879" y="671"/>
                  </a:lnTo>
                  <a:lnTo>
                    <a:pt x="851" y="666"/>
                  </a:lnTo>
                  <a:lnTo>
                    <a:pt x="824" y="660"/>
                  </a:lnTo>
                  <a:lnTo>
                    <a:pt x="801" y="654"/>
                  </a:lnTo>
                  <a:lnTo>
                    <a:pt x="776" y="648"/>
                  </a:lnTo>
                  <a:lnTo>
                    <a:pt x="750" y="641"/>
                  </a:lnTo>
                  <a:lnTo>
                    <a:pt x="720" y="637"/>
                  </a:lnTo>
                  <a:lnTo>
                    <a:pt x="684" y="632"/>
                  </a:lnTo>
                  <a:lnTo>
                    <a:pt x="642" y="629"/>
                  </a:lnTo>
                  <a:lnTo>
                    <a:pt x="591" y="629"/>
                  </a:lnTo>
                  <a:lnTo>
                    <a:pt x="530" y="629"/>
                  </a:lnTo>
                  <a:lnTo>
                    <a:pt x="458" y="633"/>
                  </a:lnTo>
                  <a:lnTo>
                    <a:pt x="373" y="640"/>
                  </a:lnTo>
                  <a:lnTo>
                    <a:pt x="271" y="649"/>
                  </a:lnTo>
                  <a:lnTo>
                    <a:pt x="315" y="607"/>
                  </a:lnTo>
                  <a:lnTo>
                    <a:pt x="345" y="561"/>
                  </a:lnTo>
                  <a:lnTo>
                    <a:pt x="362" y="514"/>
                  </a:lnTo>
                  <a:lnTo>
                    <a:pt x="368" y="465"/>
                  </a:lnTo>
                  <a:lnTo>
                    <a:pt x="363" y="416"/>
                  </a:lnTo>
                  <a:lnTo>
                    <a:pt x="348" y="370"/>
                  </a:lnTo>
                  <a:lnTo>
                    <a:pt x="321" y="329"/>
                  </a:lnTo>
                  <a:lnTo>
                    <a:pt x="285" y="292"/>
                  </a:lnTo>
                  <a:lnTo>
                    <a:pt x="264" y="263"/>
                  </a:lnTo>
                  <a:lnTo>
                    <a:pt x="245" y="235"/>
                  </a:lnTo>
                  <a:lnTo>
                    <a:pt x="229" y="208"/>
                  </a:lnTo>
                  <a:lnTo>
                    <a:pt x="215" y="183"/>
                  </a:lnTo>
                  <a:lnTo>
                    <a:pt x="201" y="159"/>
                  </a:lnTo>
                  <a:lnTo>
                    <a:pt x="190" y="136"/>
                  </a:lnTo>
                  <a:lnTo>
                    <a:pt x="178" y="115"/>
                  </a:lnTo>
                  <a:lnTo>
                    <a:pt x="167" y="95"/>
                  </a:lnTo>
                  <a:lnTo>
                    <a:pt x="153" y="77"/>
                  </a:lnTo>
                  <a:lnTo>
                    <a:pt x="140" y="62"/>
                  </a:lnTo>
                  <a:lnTo>
                    <a:pt x="125" y="47"/>
                  </a:lnTo>
                  <a:lnTo>
                    <a:pt x="106" y="35"/>
                  </a:lnTo>
                  <a:lnTo>
                    <a:pt x="86" y="24"/>
                  </a:lnTo>
                  <a:lnTo>
                    <a:pt x="61" y="16"/>
                  </a:lnTo>
                  <a:lnTo>
                    <a:pt x="33" y="10"/>
                  </a:lnTo>
                  <a:lnTo>
                    <a:pt x="0" y="7"/>
                  </a:lnTo>
                  <a:lnTo>
                    <a:pt x="4713" y="0"/>
                  </a:lnTo>
                  <a:close/>
                </a:path>
              </a:pathLst>
            </a:custGeom>
            <a:solidFill>
              <a:srgbClr val="F0E9C5"/>
            </a:solidFill>
            <a:ln w="3175">
              <a:solidFill>
                <a:srgbClr val="DCB901"/>
              </a:solidFill>
              <a:round/>
              <a:headEnd/>
              <a:tailEnd/>
            </a:ln>
          </p:spPr>
          <p:txBody>
            <a:bodyPr/>
            <a:lstStyle/>
            <a:p>
              <a:endParaRPr lang="tr-TR"/>
            </a:p>
          </p:txBody>
        </p:sp>
        <p:sp>
          <p:nvSpPr>
            <p:cNvPr id="124938" name="Freeform 7"/>
            <p:cNvSpPr>
              <a:spLocks/>
            </p:cNvSpPr>
            <p:nvPr/>
          </p:nvSpPr>
          <p:spPr bwMode="auto">
            <a:xfrm>
              <a:off x="2690" y="3860"/>
              <a:ext cx="2550" cy="324"/>
            </a:xfrm>
            <a:custGeom>
              <a:avLst/>
              <a:gdLst>
                <a:gd name="T0" fmla="*/ 1 w 5100"/>
                <a:gd name="T1" fmla="*/ 0 h 649"/>
                <a:gd name="T2" fmla="*/ 1 w 5100"/>
                <a:gd name="T3" fmla="*/ 0 h 649"/>
                <a:gd name="T4" fmla="*/ 1 w 5100"/>
                <a:gd name="T5" fmla="*/ 0 h 649"/>
                <a:gd name="T6" fmla="*/ 1 w 5100"/>
                <a:gd name="T7" fmla="*/ 0 h 649"/>
                <a:gd name="T8" fmla="*/ 1 w 5100"/>
                <a:gd name="T9" fmla="*/ 0 h 649"/>
                <a:gd name="T10" fmla="*/ 1 w 5100"/>
                <a:gd name="T11" fmla="*/ 0 h 649"/>
                <a:gd name="T12" fmla="*/ 1 w 5100"/>
                <a:gd name="T13" fmla="*/ 0 h 649"/>
                <a:gd name="T14" fmla="*/ 1 w 5100"/>
                <a:gd name="T15" fmla="*/ 0 h 649"/>
                <a:gd name="T16" fmla="*/ 1 w 5100"/>
                <a:gd name="T17" fmla="*/ 0 h 649"/>
                <a:gd name="T18" fmla="*/ 1 w 5100"/>
                <a:gd name="T19" fmla="*/ 0 h 649"/>
                <a:gd name="T20" fmla="*/ 1 w 5100"/>
                <a:gd name="T21" fmla="*/ 0 h 649"/>
                <a:gd name="T22" fmla="*/ 1 w 5100"/>
                <a:gd name="T23" fmla="*/ 0 h 649"/>
                <a:gd name="T24" fmla="*/ 1 w 5100"/>
                <a:gd name="T25" fmla="*/ 0 h 649"/>
                <a:gd name="T26" fmla="*/ 1 w 5100"/>
                <a:gd name="T27" fmla="*/ 0 h 649"/>
                <a:gd name="T28" fmla="*/ 1 w 5100"/>
                <a:gd name="T29" fmla="*/ 0 h 649"/>
                <a:gd name="T30" fmla="*/ 1 w 5100"/>
                <a:gd name="T31" fmla="*/ 0 h 649"/>
                <a:gd name="T32" fmla="*/ 1 w 5100"/>
                <a:gd name="T33" fmla="*/ 0 h 649"/>
                <a:gd name="T34" fmla="*/ 1 w 5100"/>
                <a:gd name="T35" fmla="*/ 0 h 649"/>
                <a:gd name="T36" fmla="*/ 1 w 5100"/>
                <a:gd name="T37" fmla="*/ 0 h 649"/>
                <a:gd name="T38" fmla="*/ 1 w 5100"/>
                <a:gd name="T39" fmla="*/ 0 h 649"/>
                <a:gd name="T40" fmla="*/ 1 w 5100"/>
                <a:gd name="T41" fmla="*/ 0 h 649"/>
                <a:gd name="T42" fmla="*/ 1 w 5100"/>
                <a:gd name="T43" fmla="*/ 0 h 649"/>
                <a:gd name="T44" fmla="*/ 1 w 5100"/>
                <a:gd name="T45" fmla="*/ 0 h 649"/>
                <a:gd name="T46" fmla="*/ 1 w 5100"/>
                <a:gd name="T47" fmla="*/ 0 h 649"/>
                <a:gd name="T48" fmla="*/ 1 w 5100"/>
                <a:gd name="T49" fmla="*/ 0 h 649"/>
                <a:gd name="T50" fmla="*/ 1 w 5100"/>
                <a:gd name="T51" fmla="*/ 0 h 649"/>
                <a:gd name="T52" fmla="*/ 1 w 5100"/>
                <a:gd name="T53" fmla="*/ 0 h 649"/>
                <a:gd name="T54" fmla="*/ 1 w 5100"/>
                <a:gd name="T55" fmla="*/ 0 h 649"/>
                <a:gd name="T56" fmla="*/ 1 w 5100"/>
                <a:gd name="T57" fmla="*/ 0 h 649"/>
                <a:gd name="T58" fmla="*/ 1 w 5100"/>
                <a:gd name="T59" fmla="*/ 0 h 649"/>
                <a:gd name="T60" fmla="*/ 1 w 5100"/>
                <a:gd name="T61" fmla="*/ 0 h 649"/>
                <a:gd name="T62" fmla="*/ 1 w 5100"/>
                <a:gd name="T63" fmla="*/ 0 h 649"/>
                <a:gd name="T64" fmla="*/ 1 w 5100"/>
                <a:gd name="T65" fmla="*/ 0 h 649"/>
                <a:gd name="T66" fmla="*/ 1 w 5100"/>
                <a:gd name="T67" fmla="*/ 0 h 649"/>
                <a:gd name="T68" fmla="*/ 1 w 5100"/>
                <a:gd name="T69" fmla="*/ 0 h 649"/>
                <a:gd name="T70" fmla="*/ 1 w 5100"/>
                <a:gd name="T71" fmla="*/ 0 h 649"/>
                <a:gd name="T72" fmla="*/ 1 w 5100"/>
                <a:gd name="T73" fmla="*/ 0 h 649"/>
                <a:gd name="T74" fmla="*/ 1 w 5100"/>
                <a:gd name="T75" fmla="*/ 0 h 649"/>
                <a:gd name="T76" fmla="*/ 1 w 5100"/>
                <a:gd name="T77" fmla="*/ 0 h 649"/>
                <a:gd name="T78" fmla="*/ 1 w 5100"/>
                <a:gd name="T79" fmla="*/ 0 h 649"/>
                <a:gd name="T80" fmla="*/ 1 w 5100"/>
                <a:gd name="T81" fmla="*/ 0 h 649"/>
                <a:gd name="T82" fmla="*/ 1 w 5100"/>
                <a:gd name="T83" fmla="*/ 0 h 649"/>
                <a:gd name="T84" fmla="*/ 1 w 5100"/>
                <a:gd name="T85" fmla="*/ 0 h 649"/>
                <a:gd name="T86" fmla="*/ 1 w 5100"/>
                <a:gd name="T87" fmla="*/ 0 h 649"/>
                <a:gd name="T88" fmla="*/ 1 w 5100"/>
                <a:gd name="T89" fmla="*/ 0 h 649"/>
                <a:gd name="T90" fmla="*/ 1 w 5100"/>
                <a:gd name="T91" fmla="*/ 0 h 649"/>
                <a:gd name="T92" fmla="*/ 1 w 5100"/>
                <a:gd name="T93" fmla="*/ 0 h 649"/>
                <a:gd name="T94" fmla="*/ 1 w 5100"/>
                <a:gd name="T95" fmla="*/ 0 h 649"/>
                <a:gd name="T96" fmla="*/ 0 w 5100"/>
                <a:gd name="T97" fmla="*/ 0 h 64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00"/>
                <a:gd name="T148" fmla="*/ 0 h 649"/>
                <a:gd name="T149" fmla="*/ 5100 w 5100"/>
                <a:gd name="T150" fmla="*/ 649 h 64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00" h="649">
                  <a:moveTo>
                    <a:pt x="4712" y="649"/>
                  </a:moveTo>
                  <a:lnTo>
                    <a:pt x="4748" y="647"/>
                  </a:lnTo>
                  <a:lnTo>
                    <a:pt x="4782" y="644"/>
                  </a:lnTo>
                  <a:lnTo>
                    <a:pt x="4816" y="641"/>
                  </a:lnTo>
                  <a:lnTo>
                    <a:pt x="4849" y="635"/>
                  </a:lnTo>
                  <a:lnTo>
                    <a:pt x="4880" y="628"/>
                  </a:lnTo>
                  <a:lnTo>
                    <a:pt x="4911" y="621"/>
                  </a:lnTo>
                  <a:lnTo>
                    <a:pt x="4940" y="611"/>
                  </a:lnTo>
                  <a:lnTo>
                    <a:pt x="4968" y="599"/>
                  </a:lnTo>
                  <a:lnTo>
                    <a:pt x="4992" y="586"/>
                  </a:lnTo>
                  <a:lnTo>
                    <a:pt x="5014" y="570"/>
                  </a:lnTo>
                  <a:lnTo>
                    <a:pt x="5036" y="553"/>
                  </a:lnTo>
                  <a:lnTo>
                    <a:pt x="5055" y="534"/>
                  </a:lnTo>
                  <a:lnTo>
                    <a:pt x="5070" y="512"/>
                  </a:lnTo>
                  <a:lnTo>
                    <a:pt x="5083" y="488"/>
                  </a:lnTo>
                  <a:lnTo>
                    <a:pt x="5094" y="461"/>
                  </a:lnTo>
                  <a:lnTo>
                    <a:pt x="5100" y="432"/>
                  </a:lnTo>
                  <a:lnTo>
                    <a:pt x="4924" y="118"/>
                  </a:lnTo>
                  <a:lnTo>
                    <a:pt x="4911" y="115"/>
                  </a:lnTo>
                  <a:lnTo>
                    <a:pt x="4897" y="109"/>
                  </a:lnTo>
                  <a:lnTo>
                    <a:pt x="4883" y="98"/>
                  </a:lnTo>
                  <a:lnTo>
                    <a:pt x="4869" y="85"/>
                  </a:lnTo>
                  <a:lnTo>
                    <a:pt x="4857" y="71"/>
                  </a:lnTo>
                  <a:lnTo>
                    <a:pt x="4846" y="57"/>
                  </a:lnTo>
                  <a:lnTo>
                    <a:pt x="4840" y="43"/>
                  </a:lnTo>
                  <a:lnTo>
                    <a:pt x="4837" y="30"/>
                  </a:lnTo>
                  <a:lnTo>
                    <a:pt x="3558" y="167"/>
                  </a:lnTo>
                  <a:lnTo>
                    <a:pt x="3573" y="172"/>
                  </a:lnTo>
                  <a:lnTo>
                    <a:pt x="3583" y="186"/>
                  </a:lnTo>
                  <a:lnTo>
                    <a:pt x="3586" y="205"/>
                  </a:lnTo>
                  <a:lnTo>
                    <a:pt x="3586" y="227"/>
                  </a:lnTo>
                  <a:lnTo>
                    <a:pt x="3575" y="230"/>
                  </a:lnTo>
                  <a:lnTo>
                    <a:pt x="3564" y="241"/>
                  </a:lnTo>
                  <a:lnTo>
                    <a:pt x="3553" y="255"/>
                  </a:lnTo>
                  <a:lnTo>
                    <a:pt x="3542" y="271"/>
                  </a:lnTo>
                  <a:lnTo>
                    <a:pt x="3531" y="287"/>
                  </a:lnTo>
                  <a:lnTo>
                    <a:pt x="3520" y="301"/>
                  </a:lnTo>
                  <a:lnTo>
                    <a:pt x="3509" y="312"/>
                  </a:lnTo>
                  <a:lnTo>
                    <a:pt x="3499" y="315"/>
                  </a:lnTo>
                  <a:lnTo>
                    <a:pt x="3499" y="375"/>
                  </a:lnTo>
                  <a:lnTo>
                    <a:pt x="3439" y="383"/>
                  </a:lnTo>
                  <a:lnTo>
                    <a:pt x="3383" y="167"/>
                  </a:lnTo>
                  <a:lnTo>
                    <a:pt x="3352" y="167"/>
                  </a:lnTo>
                  <a:lnTo>
                    <a:pt x="3309" y="165"/>
                  </a:lnTo>
                  <a:lnTo>
                    <a:pt x="3257" y="164"/>
                  </a:lnTo>
                  <a:lnTo>
                    <a:pt x="3195" y="162"/>
                  </a:lnTo>
                  <a:lnTo>
                    <a:pt x="3123" y="159"/>
                  </a:lnTo>
                  <a:lnTo>
                    <a:pt x="3044" y="157"/>
                  </a:lnTo>
                  <a:lnTo>
                    <a:pt x="2956" y="153"/>
                  </a:lnTo>
                  <a:lnTo>
                    <a:pt x="2863" y="150"/>
                  </a:lnTo>
                  <a:lnTo>
                    <a:pt x="2762" y="145"/>
                  </a:lnTo>
                  <a:lnTo>
                    <a:pt x="2656" y="140"/>
                  </a:lnTo>
                  <a:lnTo>
                    <a:pt x="2545" y="135"/>
                  </a:lnTo>
                  <a:lnTo>
                    <a:pt x="2430" y="131"/>
                  </a:lnTo>
                  <a:lnTo>
                    <a:pt x="2312" y="124"/>
                  </a:lnTo>
                  <a:lnTo>
                    <a:pt x="2190" y="118"/>
                  </a:lnTo>
                  <a:lnTo>
                    <a:pt x="2067" y="113"/>
                  </a:lnTo>
                  <a:lnTo>
                    <a:pt x="1942" y="107"/>
                  </a:lnTo>
                  <a:lnTo>
                    <a:pt x="1816" y="101"/>
                  </a:lnTo>
                  <a:lnTo>
                    <a:pt x="1688" y="93"/>
                  </a:lnTo>
                  <a:lnTo>
                    <a:pt x="1564" y="87"/>
                  </a:lnTo>
                  <a:lnTo>
                    <a:pt x="1438" y="80"/>
                  </a:lnTo>
                  <a:lnTo>
                    <a:pt x="1315" y="72"/>
                  </a:lnTo>
                  <a:lnTo>
                    <a:pt x="1195" y="66"/>
                  </a:lnTo>
                  <a:lnTo>
                    <a:pt x="1078" y="58"/>
                  </a:lnTo>
                  <a:lnTo>
                    <a:pt x="964" y="52"/>
                  </a:lnTo>
                  <a:lnTo>
                    <a:pt x="855" y="46"/>
                  </a:lnTo>
                  <a:lnTo>
                    <a:pt x="751" y="38"/>
                  </a:lnTo>
                  <a:lnTo>
                    <a:pt x="652" y="31"/>
                  </a:lnTo>
                  <a:lnTo>
                    <a:pt x="561" y="25"/>
                  </a:lnTo>
                  <a:lnTo>
                    <a:pt x="475" y="19"/>
                  </a:lnTo>
                  <a:lnTo>
                    <a:pt x="399" y="13"/>
                  </a:lnTo>
                  <a:lnTo>
                    <a:pt x="330" y="6"/>
                  </a:lnTo>
                  <a:lnTo>
                    <a:pt x="271" y="0"/>
                  </a:lnTo>
                  <a:lnTo>
                    <a:pt x="316" y="46"/>
                  </a:lnTo>
                  <a:lnTo>
                    <a:pt x="352" y="98"/>
                  </a:lnTo>
                  <a:lnTo>
                    <a:pt x="378" y="154"/>
                  </a:lnTo>
                  <a:lnTo>
                    <a:pt x="394" y="214"/>
                  </a:lnTo>
                  <a:lnTo>
                    <a:pt x="397" y="274"/>
                  </a:lnTo>
                  <a:lnTo>
                    <a:pt x="391" y="329"/>
                  </a:lnTo>
                  <a:lnTo>
                    <a:pt x="369" y="378"/>
                  </a:lnTo>
                  <a:lnTo>
                    <a:pt x="336" y="417"/>
                  </a:lnTo>
                  <a:lnTo>
                    <a:pt x="300" y="432"/>
                  </a:lnTo>
                  <a:lnTo>
                    <a:pt x="269" y="447"/>
                  </a:lnTo>
                  <a:lnTo>
                    <a:pt x="244" y="463"/>
                  </a:lnTo>
                  <a:lnTo>
                    <a:pt x="222" y="480"/>
                  </a:lnTo>
                  <a:lnTo>
                    <a:pt x="204" y="498"/>
                  </a:lnTo>
                  <a:lnTo>
                    <a:pt x="187" y="517"/>
                  </a:lnTo>
                  <a:lnTo>
                    <a:pt x="173" y="534"/>
                  </a:lnTo>
                  <a:lnTo>
                    <a:pt x="160" y="551"/>
                  </a:lnTo>
                  <a:lnTo>
                    <a:pt x="146" y="569"/>
                  </a:lnTo>
                  <a:lnTo>
                    <a:pt x="134" y="584"/>
                  </a:lnTo>
                  <a:lnTo>
                    <a:pt x="118" y="599"/>
                  </a:lnTo>
                  <a:lnTo>
                    <a:pt x="103" y="611"/>
                  </a:lnTo>
                  <a:lnTo>
                    <a:pt x="82" y="622"/>
                  </a:lnTo>
                  <a:lnTo>
                    <a:pt x="59" y="632"/>
                  </a:lnTo>
                  <a:lnTo>
                    <a:pt x="32" y="638"/>
                  </a:lnTo>
                  <a:lnTo>
                    <a:pt x="0" y="643"/>
                  </a:lnTo>
                  <a:lnTo>
                    <a:pt x="4712" y="649"/>
                  </a:lnTo>
                  <a:close/>
                </a:path>
              </a:pathLst>
            </a:custGeom>
            <a:solidFill>
              <a:srgbClr val="F0E9C5"/>
            </a:solidFill>
            <a:ln w="3175">
              <a:solidFill>
                <a:srgbClr val="DCB901"/>
              </a:solidFill>
              <a:round/>
              <a:headEnd/>
              <a:tailEnd/>
            </a:ln>
          </p:spPr>
          <p:txBody>
            <a:bodyPr/>
            <a:lstStyle/>
            <a:p>
              <a:endParaRPr lang="tr-TR"/>
            </a:p>
          </p:txBody>
        </p:sp>
        <p:sp>
          <p:nvSpPr>
            <p:cNvPr id="124939" name="Freeform 8"/>
            <p:cNvSpPr>
              <a:spLocks/>
            </p:cNvSpPr>
            <p:nvPr/>
          </p:nvSpPr>
          <p:spPr bwMode="auto">
            <a:xfrm>
              <a:off x="4549" y="2264"/>
              <a:ext cx="663" cy="1435"/>
            </a:xfrm>
            <a:custGeom>
              <a:avLst/>
              <a:gdLst>
                <a:gd name="T0" fmla="*/ 0 w 1327"/>
                <a:gd name="T1" fmla="*/ 1 h 2870"/>
                <a:gd name="T2" fmla="*/ 0 w 1327"/>
                <a:gd name="T3" fmla="*/ 1 h 2870"/>
                <a:gd name="T4" fmla="*/ 0 w 1327"/>
                <a:gd name="T5" fmla="*/ 1 h 2870"/>
                <a:gd name="T6" fmla="*/ 0 w 1327"/>
                <a:gd name="T7" fmla="*/ 1 h 2870"/>
                <a:gd name="T8" fmla="*/ 0 w 1327"/>
                <a:gd name="T9" fmla="*/ 1 h 2870"/>
                <a:gd name="T10" fmla="*/ 0 w 1327"/>
                <a:gd name="T11" fmla="*/ 1 h 2870"/>
                <a:gd name="T12" fmla="*/ 0 w 1327"/>
                <a:gd name="T13" fmla="*/ 1 h 2870"/>
                <a:gd name="T14" fmla="*/ 0 w 1327"/>
                <a:gd name="T15" fmla="*/ 1 h 2870"/>
                <a:gd name="T16" fmla="*/ 0 w 1327"/>
                <a:gd name="T17" fmla="*/ 1 h 2870"/>
                <a:gd name="T18" fmla="*/ 0 w 1327"/>
                <a:gd name="T19" fmla="*/ 1 h 2870"/>
                <a:gd name="T20" fmla="*/ 0 w 1327"/>
                <a:gd name="T21" fmla="*/ 1 h 2870"/>
                <a:gd name="T22" fmla="*/ 0 w 1327"/>
                <a:gd name="T23" fmla="*/ 1 h 2870"/>
                <a:gd name="T24" fmla="*/ 0 w 1327"/>
                <a:gd name="T25" fmla="*/ 1 h 2870"/>
                <a:gd name="T26" fmla="*/ 0 w 1327"/>
                <a:gd name="T27" fmla="*/ 1 h 2870"/>
                <a:gd name="T28" fmla="*/ 0 w 1327"/>
                <a:gd name="T29" fmla="*/ 1 h 2870"/>
                <a:gd name="T30" fmla="*/ 0 w 1327"/>
                <a:gd name="T31" fmla="*/ 1 h 2870"/>
                <a:gd name="T32" fmla="*/ 0 w 1327"/>
                <a:gd name="T33" fmla="*/ 1 h 2870"/>
                <a:gd name="T34" fmla="*/ 0 w 1327"/>
                <a:gd name="T35" fmla="*/ 1 h 2870"/>
                <a:gd name="T36" fmla="*/ 0 w 1327"/>
                <a:gd name="T37" fmla="*/ 1 h 2870"/>
                <a:gd name="T38" fmla="*/ 0 w 1327"/>
                <a:gd name="T39" fmla="*/ 1 h 2870"/>
                <a:gd name="T40" fmla="*/ 0 w 1327"/>
                <a:gd name="T41" fmla="*/ 1 h 2870"/>
                <a:gd name="T42" fmla="*/ 0 w 1327"/>
                <a:gd name="T43" fmla="*/ 1 h 2870"/>
                <a:gd name="T44" fmla="*/ 0 w 1327"/>
                <a:gd name="T45" fmla="*/ 1 h 2870"/>
                <a:gd name="T46" fmla="*/ 0 w 1327"/>
                <a:gd name="T47" fmla="*/ 1 h 2870"/>
                <a:gd name="T48" fmla="*/ 0 w 1327"/>
                <a:gd name="T49" fmla="*/ 1 h 2870"/>
                <a:gd name="T50" fmla="*/ 0 w 1327"/>
                <a:gd name="T51" fmla="*/ 1 h 2870"/>
                <a:gd name="T52" fmla="*/ 0 w 1327"/>
                <a:gd name="T53" fmla="*/ 1 h 2870"/>
                <a:gd name="T54" fmla="*/ 0 w 1327"/>
                <a:gd name="T55" fmla="*/ 1 h 2870"/>
                <a:gd name="T56" fmla="*/ 0 w 1327"/>
                <a:gd name="T57" fmla="*/ 1 h 2870"/>
                <a:gd name="T58" fmla="*/ 0 w 1327"/>
                <a:gd name="T59" fmla="*/ 1 h 2870"/>
                <a:gd name="T60" fmla="*/ 0 w 1327"/>
                <a:gd name="T61" fmla="*/ 1 h 2870"/>
                <a:gd name="T62" fmla="*/ 0 w 1327"/>
                <a:gd name="T63" fmla="*/ 1 h 2870"/>
                <a:gd name="T64" fmla="*/ 0 w 1327"/>
                <a:gd name="T65" fmla="*/ 0 h 2870"/>
                <a:gd name="T66" fmla="*/ 0 w 1327"/>
                <a:gd name="T67" fmla="*/ 1 h 2870"/>
                <a:gd name="T68" fmla="*/ 0 w 1327"/>
                <a:gd name="T69" fmla="*/ 1 h 2870"/>
                <a:gd name="T70" fmla="*/ 0 w 1327"/>
                <a:gd name="T71" fmla="*/ 1 h 2870"/>
                <a:gd name="T72" fmla="*/ 0 w 1327"/>
                <a:gd name="T73" fmla="*/ 1 h 2870"/>
                <a:gd name="T74" fmla="*/ 0 w 1327"/>
                <a:gd name="T75" fmla="*/ 1 h 2870"/>
                <a:gd name="T76" fmla="*/ 0 w 1327"/>
                <a:gd name="T77" fmla="*/ 1 h 2870"/>
                <a:gd name="T78" fmla="*/ 0 w 1327"/>
                <a:gd name="T79" fmla="*/ 1 h 2870"/>
                <a:gd name="T80" fmla="*/ 0 w 1327"/>
                <a:gd name="T81" fmla="*/ 1 h 2870"/>
                <a:gd name="T82" fmla="*/ 0 w 1327"/>
                <a:gd name="T83" fmla="*/ 1 h 2870"/>
                <a:gd name="T84" fmla="*/ 0 w 1327"/>
                <a:gd name="T85" fmla="*/ 1 h 2870"/>
                <a:gd name="T86" fmla="*/ 0 w 1327"/>
                <a:gd name="T87" fmla="*/ 1 h 2870"/>
                <a:gd name="T88" fmla="*/ 0 w 1327"/>
                <a:gd name="T89" fmla="*/ 1 h 2870"/>
                <a:gd name="T90" fmla="*/ 0 w 1327"/>
                <a:gd name="T91" fmla="*/ 1 h 2870"/>
                <a:gd name="T92" fmla="*/ 0 w 1327"/>
                <a:gd name="T93" fmla="*/ 1 h 2870"/>
                <a:gd name="T94" fmla="*/ 0 w 1327"/>
                <a:gd name="T95" fmla="*/ 1 h 2870"/>
                <a:gd name="T96" fmla="*/ 0 w 1327"/>
                <a:gd name="T97" fmla="*/ 1 h 2870"/>
                <a:gd name="T98" fmla="*/ 0 w 1327"/>
                <a:gd name="T99" fmla="*/ 1 h 2870"/>
                <a:gd name="T100" fmla="*/ 0 w 1327"/>
                <a:gd name="T101" fmla="*/ 1 h 2870"/>
                <a:gd name="T102" fmla="*/ 0 w 1327"/>
                <a:gd name="T103" fmla="*/ 1 h 287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27"/>
                <a:gd name="T157" fmla="*/ 0 h 2870"/>
                <a:gd name="T158" fmla="*/ 1327 w 1327"/>
                <a:gd name="T159" fmla="*/ 2870 h 287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27" h="2870">
                  <a:moveTo>
                    <a:pt x="230" y="2155"/>
                  </a:moveTo>
                  <a:lnTo>
                    <a:pt x="254" y="2079"/>
                  </a:lnTo>
                  <a:lnTo>
                    <a:pt x="275" y="2005"/>
                  </a:lnTo>
                  <a:lnTo>
                    <a:pt x="299" y="1934"/>
                  </a:lnTo>
                  <a:lnTo>
                    <a:pt x="322" y="1864"/>
                  </a:lnTo>
                  <a:lnTo>
                    <a:pt x="345" y="1794"/>
                  </a:lnTo>
                  <a:lnTo>
                    <a:pt x="370" y="1725"/>
                  </a:lnTo>
                  <a:lnTo>
                    <a:pt x="394" y="1659"/>
                  </a:lnTo>
                  <a:lnTo>
                    <a:pt x="420" y="1593"/>
                  </a:lnTo>
                  <a:lnTo>
                    <a:pt x="445" y="1528"/>
                  </a:lnTo>
                  <a:lnTo>
                    <a:pt x="472" y="1464"/>
                  </a:lnTo>
                  <a:lnTo>
                    <a:pt x="498" y="1399"/>
                  </a:lnTo>
                  <a:lnTo>
                    <a:pt x="526" y="1336"/>
                  </a:lnTo>
                  <a:lnTo>
                    <a:pt x="554" y="1273"/>
                  </a:lnTo>
                  <a:lnTo>
                    <a:pt x="584" y="1210"/>
                  </a:lnTo>
                  <a:lnTo>
                    <a:pt x="613" y="1148"/>
                  </a:lnTo>
                  <a:lnTo>
                    <a:pt x="646" y="1085"/>
                  </a:lnTo>
                  <a:lnTo>
                    <a:pt x="677" y="1022"/>
                  </a:lnTo>
                  <a:lnTo>
                    <a:pt x="712" y="959"/>
                  </a:lnTo>
                  <a:lnTo>
                    <a:pt x="746" y="896"/>
                  </a:lnTo>
                  <a:lnTo>
                    <a:pt x="782" y="833"/>
                  </a:lnTo>
                  <a:lnTo>
                    <a:pt x="819" y="770"/>
                  </a:lnTo>
                  <a:lnTo>
                    <a:pt x="856" y="706"/>
                  </a:lnTo>
                  <a:lnTo>
                    <a:pt x="897" y="640"/>
                  </a:lnTo>
                  <a:lnTo>
                    <a:pt x="937" y="574"/>
                  </a:lnTo>
                  <a:lnTo>
                    <a:pt x="981" y="507"/>
                  </a:lnTo>
                  <a:lnTo>
                    <a:pt x="1025" y="438"/>
                  </a:lnTo>
                  <a:lnTo>
                    <a:pt x="1071" y="369"/>
                  </a:lnTo>
                  <a:lnTo>
                    <a:pt x="1118" y="298"/>
                  </a:lnTo>
                  <a:lnTo>
                    <a:pt x="1168" y="227"/>
                  </a:lnTo>
                  <a:lnTo>
                    <a:pt x="1219" y="153"/>
                  </a:lnTo>
                  <a:lnTo>
                    <a:pt x="1272" y="77"/>
                  </a:lnTo>
                  <a:lnTo>
                    <a:pt x="1327" y="0"/>
                  </a:lnTo>
                  <a:lnTo>
                    <a:pt x="1254" y="123"/>
                  </a:lnTo>
                  <a:lnTo>
                    <a:pt x="1179" y="248"/>
                  </a:lnTo>
                  <a:lnTo>
                    <a:pt x="1103" y="375"/>
                  </a:lnTo>
                  <a:lnTo>
                    <a:pt x="1026" y="506"/>
                  </a:lnTo>
                  <a:lnTo>
                    <a:pt x="950" y="638"/>
                  </a:lnTo>
                  <a:lnTo>
                    <a:pt x="875" y="772"/>
                  </a:lnTo>
                  <a:lnTo>
                    <a:pt x="802" y="907"/>
                  </a:lnTo>
                  <a:lnTo>
                    <a:pt x="730" y="1043"/>
                  </a:lnTo>
                  <a:lnTo>
                    <a:pt x="662" y="1180"/>
                  </a:lnTo>
                  <a:lnTo>
                    <a:pt x="598" y="1317"/>
                  </a:lnTo>
                  <a:lnTo>
                    <a:pt x="537" y="1452"/>
                  </a:lnTo>
                  <a:lnTo>
                    <a:pt x="483" y="1590"/>
                  </a:lnTo>
                  <a:lnTo>
                    <a:pt x="433" y="1725"/>
                  </a:lnTo>
                  <a:lnTo>
                    <a:pt x="389" y="1859"/>
                  </a:lnTo>
                  <a:lnTo>
                    <a:pt x="352" y="1993"/>
                  </a:lnTo>
                  <a:lnTo>
                    <a:pt x="322" y="2123"/>
                  </a:lnTo>
                  <a:lnTo>
                    <a:pt x="210" y="2601"/>
                  </a:lnTo>
                  <a:lnTo>
                    <a:pt x="0" y="2870"/>
                  </a:lnTo>
                  <a:lnTo>
                    <a:pt x="230" y="2155"/>
                  </a:lnTo>
                  <a:close/>
                </a:path>
              </a:pathLst>
            </a:custGeom>
            <a:solidFill>
              <a:srgbClr val="FFFFFF"/>
            </a:solidFill>
            <a:ln w="9525">
              <a:noFill/>
              <a:round/>
              <a:headEnd/>
              <a:tailEnd/>
            </a:ln>
          </p:spPr>
          <p:txBody>
            <a:bodyPr/>
            <a:lstStyle/>
            <a:p>
              <a:endParaRPr lang="tr-TR"/>
            </a:p>
          </p:txBody>
        </p:sp>
        <p:sp>
          <p:nvSpPr>
            <p:cNvPr id="124940" name="Freeform 9"/>
            <p:cNvSpPr>
              <a:spLocks/>
            </p:cNvSpPr>
            <p:nvPr/>
          </p:nvSpPr>
          <p:spPr bwMode="auto">
            <a:xfrm>
              <a:off x="4662" y="2262"/>
              <a:ext cx="553" cy="1080"/>
            </a:xfrm>
            <a:custGeom>
              <a:avLst/>
              <a:gdLst>
                <a:gd name="T0" fmla="*/ 1 w 1106"/>
                <a:gd name="T1" fmla="*/ 0 h 2160"/>
                <a:gd name="T2" fmla="*/ 1 w 1106"/>
                <a:gd name="T3" fmla="*/ 1 h 2160"/>
                <a:gd name="T4" fmla="*/ 1 w 1106"/>
                <a:gd name="T5" fmla="*/ 1 h 2160"/>
                <a:gd name="T6" fmla="*/ 1 w 1106"/>
                <a:gd name="T7" fmla="*/ 1 h 2160"/>
                <a:gd name="T8" fmla="*/ 1 w 1106"/>
                <a:gd name="T9" fmla="*/ 1 h 2160"/>
                <a:gd name="T10" fmla="*/ 1 w 1106"/>
                <a:gd name="T11" fmla="*/ 1 h 2160"/>
                <a:gd name="T12" fmla="*/ 1 w 1106"/>
                <a:gd name="T13" fmla="*/ 1 h 2160"/>
                <a:gd name="T14" fmla="*/ 1 w 1106"/>
                <a:gd name="T15" fmla="*/ 1 h 2160"/>
                <a:gd name="T16" fmla="*/ 1 w 1106"/>
                <a:gd name="T17" fmla="*/ 1 h 2160"/>
                <a:gd name="T18" fmla="*/ 1 w 1106"/>
                <a:gd name="T19" fmla="*/ 1 h 2160"/>
                <a:gd name="T20" fmla="*/ 1 w 1106"/>
                <a:gd name="T21" fmla="*/ 1 h 2160"/>
                <a:gd name="T22" fmla="*/ 1 w 1106"/>
                <a:gd name="T23" fmla="*/ 1 h 2160"/>
                <a:gd name="T24" fmla="*/ 1 w 1106"/>
                <a:gd name="T25" fmla="*/ 1 h 2160"/>
                <a:gd name="T26" fmla="*/ 1 w 1106"/>
                <a:gd name="T27" fmla="*/ 1 h 2160"/>
                <a:gd name="T28" fmla="*/ 1 w 1106"/>
                <a:gd name="T29" fmla="*/ 1 h 2160"/>
                <a:gd name="T30" fmla="*/ 1 w 1106"/>
                <a:gd name="T31" fmla="*/ 1 h 2160"/>
                <a:gd name="T32" fmla="*/ 0 w 1106"/>
                <a:gd name="T33" fmla="*/ 1 h 2160"/>
                <a:gd name="T34" fmla="*/ 1 w 1106"/>
                <a:gd name="T35" fmla="*/ 1 h 2160"/>
                <a:gd name="T36" fmla="*/ 1 w 1106"/>
                <a:gd name="T37" fmla="*/ 1 h 2160"/>
                <a:gd name="T38" fmla="*/ 1 w 1106"/>
                <a:gd name="T39" fmla="*/ 1 h 2160"/>
                <a:gd name="T40" fmla="*/ 1 w 1106"/>
                <a:gd name="T41" fmla="*/ 1 h 2160"/>
                <a:gd name="T42" fmla="*/ 1 w 1106"/>
                <a:gd name="T43" fmla="*/ 1 h 2160"/>
                <a:gd name="T44" fmla="*/ 1 w 1106"/>
                <a:gd name="T45" fmla="*/ 1 h 2160"/>
                <a:gd name="T46" fmla="*/ 1 w 1106"/>
                <a:gd name="T47" fmla="*/ 1 h 2160"/>
                <a:gd name="T48" fmla="*/ 1 w 1106"/>
                <a:gd name="T49" fmla="*/ 1 h 2160"/>
                <a:gd name="T50" fmla="*/ 1 w 1106"/>
                <a:gd name="T51" fmla="*/ 1 h 2160"/>
                <a:gd name="T52" fmla="*/ 1 w 1106"/>
                <a:gd name="T53" fmla="*/ 1 h 2160"/>
                <a:gd name="T54" fmla="*/ 1 w 1106"/>
                <a:gd name="T55" fmla="*/ 1 h 2160"/>
                <a:gd name="T56" fmla="*/ 1 w 1106"/>
                <a:gd name="T57" fmla="*/ 1 h 2160"/>
                <a:gd name="T58" fmla="*/ 1 w 1106"/>
                <a:gd name="T59" fmla="*/ 1 h 2160"/>
                <a:gd name="T60" fmla="*/ 1 w 1106"/>
                <a:gd name="T61" fmla="*/ 1 h 2160"/>
                <a:gd name="T62" fmla="*/ 1 w 1106"/>
                <a:gd name="T63" fmla="*/ 1 h 2160"/>
                <a:gd name="T64" fmla="*/ 1 w 1106"/>
                <a:gd name="T65" fmla="*/ 1 h 2160"/>
                <a:gd name="T66" fmla="*/ 1 w 1106"/>
                <a:gd name="T67" fmla="*/ 0 h 21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06"/>
                <a:gd name="T103" fmla="*/ 0 h 2160"/>
                <a:gd name="T104" fmla="*/ 1106 w 1106"/>
                <a:gd name="T105" fmla="*/ 2160 h 216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06" h="2160">
                  <a:moveTo>
                    <a:pt x="1106" y="6"/>
                  </a:moveTo>
                  <a:lnTo>
                    <a:pt x="1096" y="0"/>
                  </a:lnTo>
                  <a:lnTo>
                    <a:pt x="1042" y="77"/>
                  </a:lnTo>
                  <a:lnTo>
                    <a:pt x="989" y="153"/>
                  </a:lnTo>
                  <a:lnTo>
                    <a:pt x="937" y="227"/>
                  </a:lnTo>
                  <a:lnTo>
                    <a:pt x="887" y="298"/>
                  </a:lnTo>
                  <a:lnTo>
                    <a:pt x="841" y="369"/>
                  </a:lnTo>
                  <a:lnTo>
                    <a:pt x="794" y="438"/>
                  </a:lnTo>
                  <a:lnTo>
                    <a:pt x="750" y="507"/>
                  </a:lnTo>
                  <a:lnTo>
                    <a:pt x="707" y="573"/>
                  </a:lnTo>
                  <a:lnTo>
                    <a:pt x="666" y="640"/>
                  </a:lnTo>
                  <a:lnTo>
                    <a:pt x="626" y="706"/>
                  </a:lnTo>
                  <a:lnTo>
                    <a:pt x="588" y="770"/>
                  </a:lnTo>
                  <a:lnTo>
                    <a:pt x="551" y="833"/>
                  </a:lnTo>
                  <a:lnTo>
                    <a:pt x="515" y="898"/>
                  </a:lnTo>
                  <a:lnTo>
                    <a:pt x="481" y="961"/>
                  </a:lnTo>
                  <a:lnTo>
                    <a:pt x="447" y="1024"/>
                  </a:lnTo>
                  <a:lnTo>
                    <a:pt x="415" y="1087"/>
                  </a:lnTo>
                  <a:lnTo>
                    <a:pt x="383" y="1150"/>
                  </a:lnTo>
                  <a:lnTo>
                    <a:pt x="353" y="1211"/>
                  </a:lnTo>
                  <a:lnTo>
                    <a:pt x="324" y="1274"/>
                  </a:lnTo>
                  <a:lnTo>
                    <a:pt x="296" y="1337"/>
                  </a:lnTo>
                  <a:lnTo>
                    <a:pt x="267" y="1400"/>
                  </a:lnTo>
                  <a:lnTo>
                    <a:pt x="241" y="1465"/>
                  </a:lnTo>
                  <a:lnTo>
                    <a:pt x="215" y="1530"/>
                  </a:lnTo>
                  <a:lnTo>
                    <a:pt x="190" y="1594"/>
                  </a:lnTo>
                  <a:lnTo>
                    <a:pt x="163" y="1660"/>
                  </a:lnTo>
                  <a:lnTo>
                    <a:pt x="140" y="1726"/>
                  </a:lnTo>
                  <a:lnTo>
                    <a:pt x="115" y="1796"/>
                  </a:lnTo>
                  <a:lnTo>
                    <a:pt x="91" y="1865"/>
                  </a:lnTo>
                  <a:lnTo>
                    <a:pt x="68" y="1936"/>
                  </a:lnTo>
                  <a:lnTo>
                    <a:pt x="45" y="2007"/>
                  </a:lnTo>
                  <a:lnTo>
                    <a:pt x="23" y="2081"/>
                  </a:lnTo>
                  <a:lnTo>
                    <a:pt x="0" y="2156"/>
                  </a:lnTo>
                  <a:lnTo>
                    <a:pt x="9" y="2160"/>
                  </a:lnTo>
                  <a:lnTo>
                    <a:pt x="32" y="2084"/>
                  </a:lnTo>
                  <a:lnTo>
                    <a:pt x="54" y="2010"/>
                  </a:lnTo>
                  <a:lnTo>
                    <a:pt x="77" y="1939"/>
                  </a:lnTo>
                  <a:lnTo>
                    <a:pt x="101" y="1868"/>
                  </a:lnTo>
                  <a:lnTo>
                    <a:pt x="124" y="1799"/>
                  </a:lnTo>
                  <a:lnTo>
                    <a:pt x="149" y="1730"/>
                  </a:lnTo>
                  <a:lnTo>
                    <a:pt x="172" y="1663"/>
                  </a:lnTo>
                  <a:lnTo>
                    <a:pt x="199" y="1597"/>
                  </a:lnTo>
                  <a:lnTo>
                    <a:pt x="224" y="1533"/>
                  </a:lnTo>
                  <a:lnTo>
                    <a:pt x="250" y="1468"/>
                  </a:lnTo>
                  <a:lnTo>
                    <a:pt x="277" y="1404"/>
                  </a:lnTo>
                  <a:lnTo>
                    <a:pt x="305" y="1341"/>
                  </a:lnTo>
                  <a:lnTo>
                    <a:pt x="333" y="1277"/>
                  </a:lnTo>
                  <a:lnTo>
                    <a:pt x="362" y="1214"/>
                  </a:lnTo>
                  <a:lnTo>
                    <a:pt x="392" y="1153"/>
                  </a:lnTo>
                  <a:lnTo>
                    <a:pt x="425" y="1090"/>
                  </a:lnTo>
                  <a:lnTo>
                    <a:pt x="456" y="1027"/>
                  </a:lnTo>
                  <a:lnTo>
                    <a:pt x="490" y="964"/>
                  </a:lnTo>
                  <a:lnTo>
                    <a:pt x="525" y="901"/>
                  </a:lnTo>
                  <a:lnTo>
                    <a:pt x="560" y="840"/>
                  </a:lnTo>
                  <a:lnTo>
                    <a:pt x="598" y="777"/>
                  </a:lnTo>
                  <a:lnTo>
                    <a:pt x="635" y="712"/>
                  </a:lnTo>
                  <a:lnTo>
                    <a:pt x="676" y="646"/>
                  </a:lnTo>
                  <a:lnTo>
                    <a:pt x="716" y="580"/>
                  </a:lnTo>
                  <a:lnTo>
                    <a:pt x="760" y="514"/>
                  </a:lnTo>
                  <a:lnTo>
                    <a:pt x="803" y="444"/>
                  </a:lnTo>
                  <a:lnTo>
                    <a:pt x="850" y="375"/>
                  </a:lnTo>
                  <a:lnTo>
                    <a:pt x="897" y="304"/>
                  </a:lnTo>
                  <a:lnTo>
                    <a:pt x="947" y="233"/>
                  </a:lnTo>
                  <a:lnTo>
                    <a:pt x="998" y="159"/>
                  </a:lnTo>
                  <a:lnTo>
                    <a:pt x="1051" y="84"/>
                  </a:lnTo>
                  <a:lnTo>
                    <a:pt x="1106" y="6"/>
                  </a:lnTo>
                  <a:lnTo>
                    <a:pt x="1096" y="0"/>
                  </a:lnTo>
                  <a:lnTo>
                    <a:pt x="1106" y="6"/>
                  </a:lnTo>
                  <a:close/>
                </a:path>
              </a:pathLst>
            </a:custGeom>
            <a:solidFill>
              <a:srgbClr val="000000"/>
            </a:solidFill>
            <a:ln w="9525">
              <a:noFill/>
              <a:round/>
              <a:headEnd/>
              <a:tailEnd/>
            </a:ln>
          </p:spPr>
          <p:txBody>
            <a:bodyPr/>
            <a:lstStyle/>
            <a:p>
              <a:endParaRPr lang="tr-TR"/>
            </a:p>
          </p:txBody>
        </p:sp>
        <p:sp>
          <p:nvSpPr>
            <p:cNvPr id="124941" name="Freeform 10"/>
            <p:cNvSpPr>
              <a:spLocks/>
            </p:cNvSpPr>
            <p:nvPr/>
          </p:nvSpPr>
          <p:spPr bwMode="auto">
            <a:xfrm>
              <a:off x="4708" y="2262"/>
              <a:ext cx="507" cy="1063"/>
            </a:xfrm>
            <a:custGeom>
              <a:avLst/>
              <a:gdLst>
                <a:gd name="T0" fmla="*/ 0 w 1015"/>
                <a:gd name="T1" fmla="*/ 1 h 2126"/>
                <a:gd name="T2" fmla="*/ 0 w 1015"/>
                <a:gd name="T3" fmla="*/ 1 h 2126"/>
                <a:gd name="T4" fmla="*/ 0 w 1015"/>
                <a:gd name="T5" fmla="*/ 1 h 2126"/>
                <a:gd name="T6" fmla="*/ 0 w 1015"/>
                <a:gd name="T7" fmla="*/ 1 h 2126"/>
                <a:gd name="T8" fmla="*/ 0 w 1015"/>
                <a:gd name="T9" fmla="*/ 1 h 2126"/>
                <a:gd name="T10" fmla="*/ 0 w 1015"/>
                <a:gd name="T11" fmla="*/ 1 h 2126"/>
                <a:gd name="T12" fmla="*/ 0 w 1015"/>
                <a:gd name="T13" fmla="*/ 1 h 2126"/>
                <a:gd name="T14" fmla="*/ 0 w 1015"/>
                <a:gd name="T15" fmla="*/ 1 h 2126"/>
                <a:gd name="T16" fmla="*/ 0 w 1015"/>
                <a:gd name="T17" fmla="*/ 1 h 2126"/>
                <a:gd name="T18" fmla="*/ 0 w 1015"/>
                <a:gd name="T19" fmla="*/ 1 h 2126"/>
                <a:gd name="T20" fmla="*/ 0 w 1015"/>
                <a:gd name="T21" fmla="*/ 1 h 2126"/>
                <a:gd name="T22" fmla="*/ 0 w 1015"/>
                <a:gd name="T23" fmla="*/ 1 h 2126"/>
                <a:gd name="T24" fmla="*/ 0 w 1015"/>
                <a:gd name="T25" fmla="*/ 1 h 2126"/>
                <a:gd name="T26" fmla="*/ 0 w 1015"/>
                <a:gd name="T27" fmla="*/ 1 h 2126"/>
                <a:gd name="T28" fmla="*/ 0 w 1015"/>
                <a:gd name="T29" fmla="*/ 1 h 2126"/>
                <a:gd name="T30" fmla="*/ 0 w 1015"/>
                <a:gd name="T31" fmla="*/ 1 h 2126"/>
                <a:gd name="T32" fmla="*/ 0 w 1015"/>
                <a:gd name="T33" fmla="*/ 1 h 2126"/>
                <a:gd name="T34" fmla="*/ 0 w 1015"/>
                <a:gd name="T35" fmla="*/ 1 h 2126"/>
                <a:gd name="T36" fmla="*/ 0 w 1015"/>
                <a:gd name="T37" fmla="*/ 0 h 2126"/>
                <a:gd name="T38" fmla="*/ 0 w 1015"/>
                <a:gd name="T39" fmla="*/ 1 h 2126"/>
                <a:gd name="T40" fmla="*/ 0 w 1015"/>
                <a:gd name="T41" fmla="*/ 1 h 2126"/>
                <a:gd name="T42" fmla="*/ 0 w 1015"/>
                <a:gd name="T43" fmla="*/ 1 h 2126"/>
                <a:gd name="T44" fmla="*/ 0 w 1015"/>
                <a:gd name="T45" fmla="*/ 1 h 2126"/>
                <a:gd name="T46" fmla="*/ 0 w 1015"/>
                <a:gd name="T47" fmla="*/ 1 h 2126"/>
                <a:gd name="T48" fmla="*/ 0 w 1015"/>
                <a:gd name="T49" fmla="*/ 1 h 2126"/>
                <a:gd name="T50" fmla="*/ 0 w 1015"/>
                <a:gd name="T51" fmla="*/ 1 h 2126"/>
                <a:gd name="T52" fmla="*/ 0 w 1015"/>
                <a:gd name="T53" fmla="*/ 1 h 2126"/>
                <a:gd name="T54" fmla="*/ 0 w 1015"/>
                <a:gd name="T55" fmla="*/ 1 h 2126"/>
                <a:gd name="T56" fmla="*/ 0 w 1015"/>
                <a:gd name="T57" fmla="*/ 1 h 2126"/>
                <a:gd name="T58" fmla="*/ 0 w 1015"/>
                <a:gd name="T59" fmla="*/ 1 h 2126"/>
                <a:gd name="T60" fmla="*/ 0 w 1015"/>
                <a:gd name="T61" fmla="*/ 1 h 2126"/>
                <a:gd name="T62" fmla="*/ 0 w 1015"/>
                <a:gd name="T63" fmla="*/ 1 h 2126"/>
                <a:gd name="T64" fmla="*/ 0 w 1015"/>
                <a:gd name="T65" fmla="*/ 1 h 2126"/>
                <a:gd name="T66" fmla="*/ 0 w 1015"/>
                <a:gd name="T67" fmla="*/ 1 h 2126"/>
                <a:gd name="T68" fmla="*/ 0 w 1015"/>
                <a:gd name="T69" fmla="*/ 1 h 2126"/>
                <a:gd name="T70" fmla="*/ 0 w 1015"/>
                <a:gd name="T71" fmla="*/ 1 h 2126"/>
                <a:gd name="T72" fmla="*/ 0 w 1015"/>
                <a:gd name="T73" fmla="*/ 1 h 212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15"/>
                <a:gd name="T112" fmla="*/ 0 h 2126"/>
                <a:gd name="T113" fmla="*/ 1015 w 1015"/>
                <a:gd name="T114" fmla="*/ 2126 h 212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15" h="2126">
                  <a:moveTo>
                    <a:pt x="10" y="2126"/>
                  </a:moveTo>
                  <a:lnTo>
                    <a:pt x="10" y="2126"/>
                  </a:lnTo>
                  <a:lnTo>
                    <a:pt x="39" y="1996"/>
                  </a:lnTo>
                  <a:lnTo>
                    <a:pt x="77" y="1863"/>
                  </a:lnTo>
                  <a:lnTo>
                    <a:pt x="120" y="1730"/>
                  </a:lnTo>
                  <a:lnTo>
                    <a:pt x="170" y="1594"/>
                  </a:lnTo>
                  <a:lnTo>
                    <a:pt x="225" y="1457"/>
                  </a:lnTo>
                  <a:lnTo>
                    <a:pt x="286" y="1322"/>
                  </a:lnTo>
                  <a:lnTo>
                    <a:pt x="349" y="1185"/>
                  </a:lnTo>
                  <a:lnTo>
                    <a:pt x="418" y="1048"/>
                  </a:lnTo>
                  <a:lnTo>
                    <a:pt x="490" y="912"/>
                  </a:lnTo>
                  <a:lnTo>
                    <a:pt x="563" y="777"/>
                  </a:lnTo>
                  <a:lnTo>
                    <a:pt x="638" y="643"/>
                  </a:lnTo>
                  <a:lnTo>
                    <a:pt x="714" y="512"/>
                  </a:lnTo>
                  <a:lnTo>
                    <a:pt x="790" y="381"/>
                  </a:lnTo>
                  <a:lnTo>
                    <a:pt x="867" y="254"/>
                  </a:lnTo>
                  <a:lnTo>
                    <a:pt x="941" y="129"/>
                  </a:lnTo>
                  <a:lnTo>
                    <a:pt x="1015" y="6"/>
                  </a:lnTo>
                  <a:lnTo>
                    <a:pt x="1005" y="0"/>
                  </a:lnTo>
                  <a:lnTo>
                    <a:pt x="932" y="123"/>
                  </a:lnTo>
                  <a:lnTo>
                    <a:pt x="857" y="247"/>
                  </a:lnTo>
                  <a:lnTo>
                    <a:pt x="781" y="375"/>
                  </a:lnTo>
                  <a:lnTo>
                    <a:pt x="705" y="506"/>
                  </a:lnTo>
                  <a:lnTo>
                    <a:pt x="628" y="640"/>
                  </a:lnTo>
                  <a:lnTo>
                    <a:pt x="553" y="773"/>
                  </a:lnTo>
                  <a:lnTo>
                    <a:pt x="480" y="909"/>
                  </a:lnTo>
                  <a:lnTo>
                    <a:pt x="409" y="1044"/>
                  </a:lnTo>
                  <a:lnTo>
                    <a:pt x="340" y="1181"/>
                  </a:lnTo>
                  <a:lnTo>
                    <a:pt x="276" y="1318"/>
                  </a:lnTo>
                  <a:lnTo>
                    <a:pt x="215" y="1454"/>
                  </a:lnTo>
                  <a:lnTo>
                    <a:pt x="161" y="1591"/>
                  </a:lnTo>
                  <a:lnTo>
                    <a:pt x="111" y="1726"/>
                  </a:lnTo>
                  <a:lnTo>
                    <a:pt x="67" y="1860"/>
                  </a:lnTo>
                  <a:lnTo>
                    <a:pt x="30" y="1996"/>
                  </a:lnTo>
                  <a:lnTo>
                    <a:pt x="0" y="2126"/>
                  </a:lnTo>
                  <a:lnTo>
                    <a:pt x="10" y="2126"/>
                  </a:lnTo>
                  <a:close/>
                </a:path>
              </a:pathLst>
            </a:custGeom>
            <a:solidFill>
              <a:srgbClr val="000000"/>
            </a:solidFill>
            <a:ln w="9525">
              <a:noFill/>
              <a:round/>
              <a:headEnd/>
              <a:tailEnd/>
            </a:ln>
          </p:spPr>
          <p:txBody>
            <a:bodyPr/>
            <a:lstStyle/>
            <a:p>
              <a:endParaRPr lang="tr-TR"/>
            </a:p>
          </p:txBody>
        </p:sp>
        <p:sp>
          <p:nvSpPr>
            <p:cNvPr id="124942" name="Freeform 11"/>
            <p:cNvSpPr>
              <a:spLocks/>
            </p:cNvSpPr>
            <p:nvPr/>
          </p:nvSpPr>
          <p:spPr bwMode="auto">
            <a:xfrm>
              <a:off x="4652" y="3325"/>
              <a:ext cx="60" cy="240"/>
            </a:xfrm>
            <a:custGeom>
              <a:avLst/>
              <a:gdLst>
                <a:gd name="T0" fmla="*/ 0 w 122"/>
                <a:gd name="T1" fmla="*/ 0 h 481"/>
                <a:gd name="T2" fmla="*/ 0 w 122"/>
                <a:gd name="T3" fmla="*/ 0 h 481"/>
                <a:gd name="T4" fmla="*/ 0 w 122"/>
                <a:gd name="T5" fmla="*/ 0 h 481"/>
                <a:gd name="T6" fmla="*/ 0 w 122"/>
                <a:gd name="T7" fmla="*/ 0 h 481"/>
                <a:gd name="T8" fmla="*/ 0 w 122"/>
                <a:gd name="T9" fmla="*/ 0 h 481"/>
                <a:gd name="T10" fmla="*/ 0 w 122"/>
                <a:gd name="T11" fmla="*/ 0 h 481"/>
                <a:gd name="T12" fmla="*/ 0 w 122"/>
                <a:gd name="T13" fmla="*/ 0 h 481"/>
                <a:gd name="T14" fmla="*/ 0 w 122"/>
                <a:gd name="T15" fmla="*/ 0 h 481"/>
                <a:gd name="T16" fmla="*/ 0 w 122"/>
                <a:gd name="T17" fmla="*/ 0 h 481"/>
                <a:gd name="T18" fmla="*/ 0 w 122"/>
                <a:gd name="T19" fmla="*/ 0 h 4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2"/>
                <a:gd name="T31" fmla="*/ 0 h 481"/>
                <a:gd name="T32" fmla="*/ 122 w 122"/>
                <a:gd name="T33" fmla="*/ 481 h 4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2" h="481">
                  <a:moveTo>
                    <a:pt x="10" y="481"/>
                  </a:moveTo>
                  <a:lnTo>
                    <a:pt x="10" y="478"/>
                  </a:lnTo>
                  <a:lnTo>
                    <a:pt x="122" y="0"/>
                  </a:lnTo>
                  <a:lnTo>
                    <a:pt x="112" y="0"/>
                  </a:lnTo>
                  <a:lnTo>
                    <a:pt x="0" y="478"/>
                  </a:lnTo>
                  <a:lnTo>
                    <a:pt x="0" y="475"/>
                  </a:lnTo>
                  <a:lnTo>
                    <a:pt x="10" y="481"/>
                  </a:lnTo>
                  <a:lnTo>
                    <a:pt x="10" y="479"/>
                  </a:lnTo>
                  <a:lnTo>
                    <a:pt x="10" y="478"/>
                  </a:lnTo>
                  <a:lnTo>
                    <a:pt x="10" y="481"/>
                  </a:lnTo>
                  <a:close/>
                </a:path>
              </a:pathLst>
            </a:custGeom>
            <a:solidFill>
              <a:srgbClr val="000000"/>
            </a:solidFill>
            <a:ln w="9525">
              <a:noFill/>
              <a:round/>
              <a:headEnd/>
              <a:tailEnd/>
            </a:ln>
          </p:spPr>
          <p:txBody>
            <a:bodyPr/>
            <a:lstStyle/>
            <a:p>
              <a:endParaRPr lang="tr-TR"/>
            </a:p>
          </p:txBody>
        </p:sp>
        <p:sp>
          <p:nvSpPr>
            <p:cNvPr id="124943" name="Freeform 12"/>
            <p:cNvSpPr>
              <a:spLocks/>
            </p:cNvSpPr>
            <p:nvPr/>
          </p:nvSpPr>
          <p:spPr bwMode="auto">
            <a:xfrm>
              <a:off x="4542" y="3562"/>
              <a:ext cx="114" cy="151"/>
            </a:xfrm>
            <a:custGeom>
              <a:avLst/>
              <a:gdLst>
                <a:gd name="T0" fmla="*/ 0 w 229"/>
                <a:gd name="T1" fmla="*/ 1 h 300"/>
                <a:gd name="T2" fmla="*/ 0 w 229"/>
                <a:gd name="T3" fmla="*/ 1 h 300"/>
                <a:gd name="T4" fmla="*/ 0 w 229"/>
                <a:gd name="T5" fmla="*/ 1 h 300"/>
                <a:gd name="T6" fmla="*/ 0 w 229"/>
                <a:gd name="T7" fmla="*/ 0 h 300"/>
                <a:gd name="T8" fmla="*/ 0 w 229"/>
                <a:gd name="T9" fmla="*/ 1 h 300"/>
                <a:gd name="T10" fmla="*/ 0 w 229"/>
                <a:gd name="T11" fmla="*/ 1 h 300"/>
                <a:gd name="T12" fmla="*/ 0 w 229"/>
                <a:gd name="T13" fmla="*/ 1 h 300"/>
                <a:gd name="T14" fmla="*/ 0 w 229"/>
                <a:gd name="T15" fmla="*/ 1 h 300"/>
                <a:gd name="T16" fmla="*/ 0 w 229"/>
                <a:gd name="T17" fmla="*/ 1 h 300"/>
                <a:gd name="T18" fmla="*/ 0 w 229"/>
                <a:gd name="T19" fmla="*/ 1 h 3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9"/>
                <a:gd name="T31" fmla="*/ 0 h 300"/>
                <a:gd name="T32" fmla="*/ 229 w 229"/>
                <a:gd name="T33" fmla="*/ 300 h 3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9" h="300">
                  <a:moveTo>
                    <a:pt x="9" y="271"/>
                  </a:moveTo>
                  <a:lnTo>
                    <a:pt x="18" y="275"/>
                  </a:lnTo>
                  <a:lnTo>
                    <a:pt x="229" y="6"/>
                  </a:lnTo>
                  <a:lnTo>
                    <a:pt x="219" y="0"/>
                  </a:lnTo>
                  <a:lnTo>
                    <a:pt x="9" y="269"/>
                  </a:lnTo>
                  <a:lnTo>
                    <a:pt x="18" y="274"/>
                  </a:lnTo>
                  <a:lnTo>
                    <a:pt x="9" y="271"/>
                  </a:lnTo>
                  <a:lnTo>
                    <a:pt x="0" y="300"/>
                  </a:lnTo>
                  <a:lnTo>
                    <a:pt x="18" y="275"/>
                  </a:lnTo>
                  <a:lnTo>
                    <a:pt x="9" y="271"/>
                  </a:lnTo>
                  <a:close/>
                </a:path>
              </a:pathLst>
            </a:custGeom>
            <a:solidFill>
              <a:srgbClr val="000000"/>
            </a:solidFill>
            <a:ln w="9525">
              <a:noFill/>
              <a:round/>
              <a:headEnd/>
              <a:tailEnd/>
            </a:ln>
          </p:spPr>
          <p:txBody>
            <a:bodyPr/>
            <a:lstStyle/>
            <a:p>
              <a:endParaRPr lang="tr-TR"/>
            </a:p>
          </p:txBody>
        </p:sp>
        <p:sp>
          <p:nvSpPr>
            <p:cNvPr id="124944" name="Freeform 13"/>
            <p:cNvSpPr>
              <a:spLocks/>
            </p:cNvSpPr>
            <p:nvPr/>
          </p:nvSpPr>
          <p:spPr bwMode="auto">
            <a:xfrm>
              <a:off x="4546" y="3340"/>
              <a:ext cx="120" cy="359"/>
            </a:xfrm>
            <a:custGeom>
              <a:avLst/>
              <a:gdLst>
                <a:gd name="T0" fmla="*/ 1 w 240"/>
                <a:gd name="T1" fmla="*/ 0 h 719"/>
                <a:gd name="T2" fmla="*/ 1 w 240"/>
                <a:gd name="T3" fmla="*/ 0 h 719"/>
                <a:gd name="T4" fmla="*/ 0 w 240"/>
                <a:gd name="T5" fmla="*/ 0 h 719"/>
                <a:gd name="T6" fmla="*/ 1 w 240"/>
                <a:gd name="T7" fmla="*/ 0 h 719"/>
                <a:gd name="T8" fmla="*/ 1 w 240"/>
                <a:gd name="T9" fmla="*/ 0 h 719"/>
                <a:gd name="T10" fmla="*/ 1 w 240"/>
                <a:gd name="T11" fmla="*/ 0 h 719"/>
                <a:gd name="T12" fmla="*/ 1 w 240"/>
                <a:gd name="T13" fmla="*/ 0 h 719"/>
                <a:gd name="T14" fmla="*/ 0 60000 65536"/>
                <a:gd name="T15" fmla="*/ 0 60000 65536"/>
                <a:gd name="T16" fmla="*/ 0 60000 65536"/>
                <a:gd name="T17" fmla="*/ 0 60000 65536"/>
                <a:gd name="T18" fmla="*/ 0 60000 65536"/>
                <a:gd name="T19" fmla="*/ 0 60000 65536"/>
                <a:gd name="T20" fmla="*/ 0 60000 65536"/>
                <a:gd name="T21" fmla="*/ 0 w 240"/>
                <a:gd name="T22" fmla="*/ 0 h 719"/>
                <a:gd name="T23" fmla="*/ 240 w 240"/>
                <a:gd name="T24" fmla="*/ 719 h 7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0" h="719">
                  <a:moveTo>
                    <a:pt x="231" y="0"/>
                  </a:moveTo>
                  <a:lnTo>
                    <a:pt x="231" y="0"/>
                  </a:lnTo>
                  <a:lnTo>
                    <a:pt x="0" y="716"/>
                  </a:lnTo>
                  <a:lnTo>
                    <a:pt x="9" y="719"/>
                  </a:lnTo>
                  <a:lnTo>
                    <a:pt x="240" y="4"/>
                  </a:lnTo>
                  <a:lnTo>
                    <a:pt x="231" y="0"/>
                  </a:lnTo>
                  <a:close/>
                </a:path>
              </a:pathLst>
            </a:custGeom>
            <a:solidFill>
              <a:srgbClr val="000000"/>
            </a:solidFill>
            <a:ln w="9525">
              <a:noFill/>
              <a:round/>
              <a:headEnd/>
              <a:tailEnd/>
            </a:ln>
          </p:spPr>
          <p:txBody>
            <a:bodyPr/>
            <a:lstStyle/>
            <a:p>
              <a:endParaRPr lang="tr-TR"/>
            </a:p>
          </p:txBody>
        </p:sp>
        <p:sp>
          <p:nvSpPr>
            <p:cNvPr id="124945" name="Freeform 14"/>
            <p:cNvSpPr>
              <a:spLocks/>
            </p:cNvSpPr>
            <p:nvPr/>
          </p:nvSpPr>
          <p:spPr bwMode="auto">
            <a:xfrm>
              <a:off x="4593" y="2075"/>
              <a:ext cx="756" cy="1269"/>
            </a:xfrm>
            <a:custGeom>
              <a:avLst/>
              <a:gdLst>
                <a:gd name="T0" fmla="*/ 1 w 1512"/>
                <a:gd name="T1" fmla="*/ 0 h 2539"/>
                <a:gd name="T2" fmla="*/ 1 w 1512"/>
                <a:gd name="T3" fmla="*/ 0 h 2539"/>
                <a:gd name="T4" fmla="*/ 1 w 1512"/>
                <a:gd name="T5" fmla="*/ 0 h 2539"/>
                <a:gd name="T6" fmla="*/ 1 w 1512"/>
                <a:gd name="T7" fmla="*/ 0 h 2539"/>
                <a:gd name="T8" fmla="*/ 1 w 1512"/>
                <a:gd name="T9" fmla="*/ 0 h 2539"/>
                <a:gd name="T10" fmla="*/ 1 w 1512"/>
                <a:gd name="T11" fmla="*/ 0 h 2539"/>
                <a:gd name="T12" fmla="*/ 1 w 1512"/>
                <a:gd name="T13" fmla="*/ 0 h 2539"/>
                <a:gd name="T14" fmla="*/ 1 w 1512"/>
                <a:gd name="T15" fmla="*/ 0 h 2539"/>
                <a:gd name="T16" fmla="*/ 1 w 1512"/>
                <a:gd name="T17" fmla="*/ 0 h 2539"/>
                <a:gd name="T18" fmla="*/ 1 w 1512"/>
                <a:gd name="T19" fmla="*/ 0 h 2539"/>
                <a:gd name="T20" fmla="*/ 1 w 1512"/>
                <a:gd name="T21" fmla="*/ 0 h 2539"/>
                <a:gd name="T22" fmla="*/ 1 w 1512"/>
                <a:gd name="T23" fmla="*/ 0 h 2539"/>
                <a:gd name="T24" fmla="*/ 1 w 1512"/>
                <a:gd name="T25" fmla="*/ 0 h 2539"/>
                <a:gd name="T26" fmla="*/ 1 w 1512"/>
                <a:gd name="T27" fmla="*/ 0 h 2539"/>
                <a:gd name="T28" fmla="*/ 1 w 1512"/>
                <a:gd name="T29" fmla="*/ 0 h 2539"/>
                <a:gd name="T30" fmla="*/ 1 w 1512"/>
                <a:gd name="T31" fmla="*/ 0 h 2539"/>
                <a:gd name="T32" fmla="*/ 1 w 1512"/>
                <a:gd name="T33" fmla="*/ 0 h 2539"/>
                <a:gd name="T34" fmla="*/ 1 w 1512"/>
                <a:gd name="T35" fmla="*/ 0 h 2539"/>
                <a:gd name="T36" fmla="*/ 1 w 1512"/>
                <a:gd name="T37" fmla="*/ 0 h 2539"/>
                <a:gd name="T38" fmla="*/ 1 w 1512"/>
                <a:gd name="T39" fmla="*/ 0 h 2539"/>
                <a:gd name="T40" fmla="*/ 1 w 1512"/>
                <a:gd name="T41" fmla="*/ 0 h 2539"/>
                <a:gd name="T42" fmla="*/ 1 w 1512"/>
                <a:gd name="T43" fmla="*/ 0 h 2539"/>
                <a:gd name="T44" fmla="*/ 1 w 1512"/>
                <a:gd name="T45" fmla="*/ 0 h 2539"/>
                <a:gd name="T46" fmla="*/ 1 w 1512"/>
                <a:gd name="T47" fmla="*/ 0 h 2539"/>
                <a:gd name="T48" fmla="*/ 1 w 1512"/>
                <a:gd name="T49" fmla="*/ 0 h 2539"/>
                <a:gd name="T50" fmla="*/ 1 w 1512"/>
                <a:gd name="T51" fmla="*/ 0 h 2539"/>
                <a:gd name="T52" fmla="*/ 1 w 1512"/>
                <a:gd name="T53" fmla="*/ 0 h 2539"/>
                <a:gd name="T54" fmla="*/ 1 w 1512"/>
                <a:gd name="T55" fmla="*/ 0 h 2539"/>
                <a:gd name="T56" fmla="*/ 1 w 1512"/>
                <a:gd name="T57" fmla="*/ 0 h 2539"/>
                <a:gd name="T58" fmla="*/ 1 w 1512"/>
                <a:gd name="T59" fmla="*/ 0 h 2539"/>
                <a:gd name="T60" fmla="*/ 1 w 1512"/>
                <a:gd name="T61" fmla="*/ 0 h 2539"/>
                <a:gd name="T62" fmla="*/ 1 w 1512"/>
                <a:gd name="T63" fmla="*/ 0 h 2539"/>
                <a:gd name="T64" fmla="*/ 1 w 1512"/>
                <a:gd name="T65" fmla="*/ 0 h 2539"/>
                <a:gd name="T66" fmla="*/ 1 w 1512"/>
                <a:gd name="T67" fmla="*/ 0 h 2539"/>
                <a:gd name="T68" fmla="*/ 1 w 1512"/>
                <a:gd name="T69" fmla="*/ 0 h 2539"/>
                <a:gd name="T70" fmla="*/ 1 w 1512"/>
                <a:gd name="T71" fmla="*/ 0 h 2539"/>
                <a:gd name="T72" fmla="*/ 1 w 1512"/>
                <a:gd name="T73" fmla="*/ 0 h 2539"/>
                <a:gd name="T74" fmla="*/ 1 w 1512"/>
                <a:gd name="T75" fmla="*/ 0 h 2539"/>
                <a:gd name="T76" fmla="*/ 1 w 1512"/>
                <a:gd name="T77" fmla="*/ 0 h 2539"/>
                <a:gd name="T78" fmla="*/ 1 w 1512"/>
                <a:gd name="T79" fmla="*/ 0 h 2539"/>
                <a:gd name="T80" fmla="*/ 1 w 1512"/>
                <a:gd name="T81" fmla="*/ 0 h 2539"/>
                <a:gd name="T82" fmla="*/ 1 w 1512"/>
                <a:gd name="T83" fmla="*/ 0 h 2539"/>
                <a:gd name="T84" fmla="*/ 1 w 1512"/>
                <a:gd name="T85" fmla="*/ 0 h 2539"/>
                <a:gd name="T86" fmla="*/ 1 w 1512"/>
                <a:gd name="T87" fmla="*/ 0 h 2539"/>
                <a:gd name="T88" fmla="*/ 1 w 1512"/>
                <a:gd name="T89" fmla="*/ 0 h 2539"/>
                <a:gd name="T90" fmla="*/ 1 w 1512"/>
                <a:gd name="T91" fmla="*/ 0 h 2539"/>
                <a:gd name="T92" fmla="*/ 1 w 1512"/>
                <a:gd name="T93" fmla="*/ 0 h 2539"/>
                <a:gd name="T94" fmla="*/ 1 w 1512"/>
                <a:gd name="T95" fmla="*/ 0 h 2539"/>
                <a:gd name="T96" fmla="*/ 1 w 1512"/>
                <a:gd name="T97" fmla="*/ 0 h 2539"/>
                <a:gd name="T98" fmla="*/ 1 w 1512"/>
                <a:gd name="T99" fmla="*/ 0 h 2539"/>
                <a:gd name="T100" fmla="*/ 1 w 1512"/>
                <a:gd name="T101" fmla="*/ 0 h 2539"/>
                <a:gd name="T102" fmla="*/ 1 w 1512"/>
                <a:gd name="T103" fmla="*/ 0 h 2539"/>
                <a:gd name="T104" fmla="*/ 1 w 1512"/>
                <a:gd name="T105" fmla="*/ 0 h 2539"/>
                <a:gd name="T106" fmla="*/ 1 w 1512"/>
                <a:gd name="T107" fmla="*/ 0 h 2539"/>
                <a:gd name="T108" fmla="*/ 1 w 1512"/>
                <a:gd name="T109" fmla="*/ 0 h 25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512"/>
                <a:gd name="T166" fmla="*/ 0 h 2539"/>
                <a:gd name="T167" fmla="*/ 1512 w 1512"/>
                <a:gd name="T168" fmla="*/ 2539 h 25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512" h="2539">
                  <a:moveTo>
                    <a:pt x="1499" y="0"/>
                  </a:moveTo>
                  <a:lnTo>
                    <a:pt x="1406" y="29"/>
                  </a:lnTo>
                  <a:lnTo>
                    <a:pt x="1317" y="66"/>
                  </a:lnTo>
                  <a:lnTo>
                    <a:pt x="1231" y="110"/>
                  </a:lnTo>
                  <a:lnTo>
                    <a:pt x="1147" y="161"/>
                  </a:lnTo>
                  <a:lnTo>
                    <a:pt x="1068" y="218"/>
                  </a:lnTo>
                  <a:lnTo>
                    <a:pt x="991" y="281"/>
                  </a:lnTo>
                  <a:lnTo>
                    <a:pt x="918" y="348"/>
                  </a:lnTo>
                  <a:lnTo>
                    <a:pt x="846" y="421"/>
                  </a:lnTo>
                  <a:lnTo>
                    <a:pt x="779" y="498"/>
                  </a:lnTo>
                  <a:lnTo>
                    <a:pt x="715" y="578"/>
                  </a:lnTo>
                  <a:lnTo>
                    <a:pt x="653" y="662"/>
                  </a:lnTo>
                  <a:lnTo>
                    <a:pt x="596" y="747"/>
                  </a:lnTo>
                  <a:lnTo>
                    <a:pt x="539" y="835"/>
                  </a:lnTo>
                  <a:lnTo>
                    <a:pt x="486" y="923"/>
                  </a:lnTo>
                  <a:lnTo>
                    <a:pt x="437" y="1013"/>
                  </a:lnTo>
                  <a:lnTo>
                    <a:pt x="390" y="1103"/>
                  </a:lnTo>
                  <a:lnTo>
                    <a:pt x="346" y="1194"/>
                  </a:lnTo>
                  <a:lnTo>
                    <a:pt x="304" y="1282"/>
                  </a:lnTo>
                  <a:lnTo>
                    <a:pt x="265" y="1371"/>
                  </a:lnTo>
                  <a:lnTo>
                    <a:pt x="229" y="1457"/>
                  </a:lnTo>
                  <a:lnTo>
                    <a:pt x="197" y="1541"/>
                  </a:lnTo>
                  <a:lnTo>
                    <a:pt x="166" y="1621"/>
                  </a:lnTo>
                  <a:lnTo>
                    <a:pt x="138" y="1700"/>
                  </a:lnTo>
                  <a:lnTo>
                    <a:pt x="113" y="1772"/>
                  </a:lnTo>
                  <a:lnTo>
                    <a:pt x="91" y="1842"/>
                  </a:lnTo>
                  <a:lnTo>
                    <a:pt x="71" y="1906"/>
                  </a:lnTo>
                  <a:lnTo>
                    <a:pt x="52" y="1964"/>
                  </a:lnTo>
                  <a:lnTo>
                    <a:pt x="36" y="2016"/>
                  </a:lnTo>
                  <a:lnTo>
                    <a:pt x="24" y="2062"/>
                  </a:lnTo>
                  <a:lnTo>
                    <a:pt x="14" y="2101"/>
                  </a:lnTo>
                  <a:lnTo>
                    <a:pt x="7" y="2133"/>
                  </a:lnTo>
                  <a:lnTo>
                    <a:pt x="0" y="2155"/>
                  </a:lnTo>
                  <a:lnTo>
                    <a:pt x="33" y="2209"/>
                  </a:lnTo>
                  <a:lnTo>
                    <a:pt x="58" y="2257"/>
                  </a:lnTo>
                  <a:lnTo>
                    <a:pt x="78" y="2305"/>
                  </a:lnTo>
                  <a:lnTo>
                    <a:pt x="92" y="2350"/>
                  </a:lnTo>
                  <a:lnTo>
                    <a:pt x="103" y="2394"/>
                  </a:lnTo>
                  <a:lnTo>
                    <a:pt x="114" y="2442"/>
                  </a:lnTo>
                  <a:lnTo>
                    <a:pt x="124" y="2489"/>
                  </a:lnTo>
                  <a:lnTo>
                    <a:pt x="134" y="2539"/>
                  </a:lnTo>
                  <a:lnTo>
                    <a:pt x="167" y="2446"/>
                  </a:lnTo>
                  <a:lnTo>
                    <a:pt x="200" y="2358"/>
                  </a:lnTo>
                  <a:lnTo>
                    <a:pt x="229" y="2275"/>
                  </a:lnTo>
                  <a:lnTo>
                    <a:pt x="257" y="2196"/>
                  </a:lnTo>
                  <a:lnTo>
                    <a:pt x="286" y="2119"/>
                  </a:lnTo>
                  <a:lnTo>
                    <a:pt x="312" y="2046"/>
                  </a:lnTo>
                  <a:lnTo>
                    <a:pt x="338" y="1977"/>
                  </a:lnTo>
                  <a:lnTo>
                    <a:pt x="363" y="1911"/>
                  </a:lnTo>
                  <a:lnTo>
                    <a:pt x="390" y="1848"/>
                  </a:lnTo>
                  <a:lnTo>
                    <a:pt x="413" y="1785"/>
                  </a:lnTo>
                  <a:lnTo>
                    <a:pt x="438" y="1725"/>
                  </a:lnTo>
                  <a:lnTo>
                    <a:pt x="463" y="1667"/>
                  </a:lnTo>
                  <a:lnTo>
                    <a:pt x="488" y="1610"/>
                  </a:lnTo>
                  <a:lnTo>
                    <a:pt x="515" y="1555"/>
                  </a:lnTo>
                  <a:lnTo>
                    <a:pt x="541" y="1500"/>
                  </a:lnTo>
                  <a:lnTo>
                    <a:pt x="567" y="1445"/>
                  </a:lnTo>
                  <a:lnTo>
                    <a:pt x="596" y="1389"/>
                  </a:lnTo>
                  <a:lnTo>
                    <a:pt x="625" y="1334"/>
                  </a:lnTo>
                  <a:lnTo>
                    <a:pt x="655" y="1278"/>
                  </a:lnTo>
                  <a:lnTo>
                    <a:pt x="687" y="1221"/>
                  </a:lnTo>
                  <a:lnTo>
                    <a:pt x="720" y="1164"/>
                  </a:lnTo>
                  <a:lnTo>
                    <a:pt x="756" y="1104"/>
                  </a:lnTo>
                  <a:lnTo>
                    <a:pt x="793" y="1043"/>
                  </a:lnTo>
                  <a:lnTo>
                    <a:pt x="832" y="980"/>
                  </a:lnTo>
                  <a:lnTo>
                    <a:pt x="874" y="915"/>
                  </a:lnTo>
                  <a:lnTo>
                    <a:pt x="920" y="848"/>
                  </a:lnTo>
                  <a:lnTo>
                    <a:pt x="966" y="775"/>
                  </a:lnTo>
                  <a:lnTo>
                    <a:pt x="1016" y="701"/>
                  </a:lnTo>
                  <a:lnTo>
                    <a:pt x="1069" y="624"/>
                  </a:lnTo>
                  <a:lnTo>
                    <a:pt x="1125" y="540"/>
                  </a:lnTo>
                  <a:lnTo>
                    <a:pt x="1184" y="455"/>
                  </a:lnTo>
                  <a:lnTo>
                    <a:pt x="1248" y="364"/>
                  </a:lnTo>
                  <a:lnTo>
                    <a:pt x="1209" y="429"/>
                  </a:lnTo>
                  <a:lnTo>
                    <a:pt x="1172" y="492"/>
                  </a:lnTo>
                  <a:lnTo>
                    <a:pt x="1133" y="558"/>
                  </a:lnTo>
                  <a:lnTo>
                    <a:pt x="1094" y="622"/>
                  </a:lnTo>
                  <a:lnTo>
                    <a:pt x="1055" y="689"/>
                  </a:lnTo>
                  <a:lnTo>
                    <a:pt x="1015" y="755"/>
                  </a:lnTo>
                  <a:lnTo>
                    <a:pt x="976" y="821"/>
                  </a:lnTo>
                  <a:lnTo>
                    <a:pt x="937" y="887"/>
                  </a:lnTo>
                  <a:lnTo>
                    <a:pt x="898" y="955"/>
                  </a:lnTo>
                  <a:lnTo>
                    <a:pt x="860" y="1022"/>
                  </a:lnTo>
                  <a:lnTo>
                    <a:pt x="821" y="1090"/>
                  </a:lnTo>
                  <a:lnTo>
                    <a:pt x="784" y="1158"/>
                  </a:lnTo>
                  <a:lnTo>
                    <a:pt x="747" y="1226"/>
                  </a:lnTo>
                  <a:lnTo>
                    <a:pt x="711" y="1293"/>
                  </a:lnTo>
                  <a:lnTo>
                    <a:pt x="673" y="1363"/>
                  </a:lnTo>
                  <a:lnTo>
                    <a:pt x="639" y="1432"/>
                  </a:lnTo>
                  <a:lnTo>
                    <a:pt x="605" y="1501"/>
                  </a:lnTo>
                  <a:lnTo>
                    <a:pt x="571" y="1569"/>
                  </a:lnTo>
                  <a:lnTo>
                    <a:pt x="538" y="1638"/>
                  </a:lnTo>
                  <a:lnTo>
                    <a:pt x="505" y="1708"/>
                  </a:lnTo>
                  <a:lnTo>
                    <a:pt x="476" y="1777"/>
                  </a:lnTo>
                  <a:lnTo>
                    <a:pt x="446" y="1846"/>
                  </a:lnTo>
                  <a:lnTo>
                    <a:pt x="416" y="1917"/>
                  </a:lnTo>
                  <a:lnTo>
                    <a:pt x="390" y="1986"/>
                  </a:lnTo>
                  <a:lnTo>
                    <a:pt x="363" y="2056"/>
                  </a:lnTo>
                  <a:lnTo>
                    <a:pt x="340" y="2125"/>
                  </a:lnTo>
                  <a:lnTo>
                    <a:pt x="317" y="2194"/>
                  </a:lnTo>
                  <a:lnTo>
                    <a:pt x="296" y="2264"/>
                  </a:lnTo>
                  <a:lnTo>
                    <a:pt x="276" y="2333"/>
                  </a:lnTo>
                  <a:lnTo>
                    <a:pt x="257" y="2402"/>
                  </a:lnTo>
                  <a:lnTo>
                    <a:pt x="242" y="2470"/>
                  </a:lnTo>
                  <a:lnTo>
                    <a:pt x="228" y="2539"/>
                  </a:lnTo>
                  <a:lnTo>
                    <a:pt x="247" y="2522"/>
                  </a:lnTo>
                  <a:lnTo>
                    <a:pt x="268" y="2505"/>
                  </a:lnTo>
                  <a:lnTo>
                    <a:pt x="290" y="2490"/>
                  </a:lnTo>
                  <a:lnTo>
                    <a:pt x="315" y="2479"/>
                  </a:lnTo>
                  <a:lnTo>
                    <a:pt x="342" y="2468"/>
                  </a:lnTo>
                  <a:lnTo>
                    <a:pt x="370" y="2461"/>
                  </a:lnTo>
                  <a:lnTo>
                    <a:pt x="398" y="2453"/>
                  </a:lnTo>
                  <a:lnTo>
                    <a:pt x="427" y="2446"/>
                  </a:lnTo>
                  <a:lnTo>
                    <a:pt x="455" y="2442"/>
                  </a:lnTo>
                  <a:lnTo>
                    <a:pt x="485" y="2438"/>
                  </a:lnTo>
                  <a:lnTo>
                    <a:pt x="513" y="2435"/>
                  </a:lnTo>
                  <a:lnTo>
                    <a:pt x="541" y="2434"/>
                  </a:lnTo>
                  <a:lnTo>
                    <a:pt x="567" y="2432"/>
                  </a:lnTo>
                  <a:lnTo>
                    <a:pt x="592" y="2431"/>
                  </a:lnTo>
                  <a:lnTo>
                    <a:pt x="617" y="2431"/>
                  </a:lnTo>
                  <a:lnTo>
                    <a:pt x="639" y="2431"/>
                  </a:lnTo>
                  <a:lnTo>
                    <a:pt x="689" y="2357"/>
                  </a:lnTo>
                  <a:lnTo>
                    <a:pt x="736" y="2284"/>
                  </a:lnTo>
                  <a:lnTo>
                    <a:pt x="779" y="2210"/>
                  </a:lnTo>
                  <a:lnTo>
                    <a:pt x="818" y="2138"/>
                  </a:lnTo>
                  <a:lnTo>
                    <a:pt x="856" y="2067"/>
                  </a:lnTo>
                  <a:lnTo>
                    <a:pt x="890" y="1996"/>
                  </a:lnTo>
                  <a:lnTo>
                    <a:pt x="921" y="1925"/>
                  </a:lnTo>
                  <a:lnTo>
                    <a:pt x="951" y="1857"/>
                  </a:lnTo>
                  <a:lnTo>
                    <a:pt x="979" y="1790"/>
                  </a:lnTo>
                  <a:lnTo>
                    <a:pt x="1007" y="1723"/>
                  </a:lnTo>
                  <a:lnTo>
                    <a:pt x="1033" y="1660"/>
                  </a:lnTo>
                  <a:lnTo>
                    <a:pt x="1058" y="1597"/>
                  </a:lnTo>
                  <a:lnTo>
                    <a:pt x="1085" y="1536"/>
                  </a:lnTo>
                  <a:lnTo>
                    <a:pt x="1110" y="1478"/>
                  </a:lnTo>
                  <a:lnTo>
                    <a:pt x="1136" y="1421"/>
                  </a:lnTo>
                  <a:lnTo>
                    <a:pt x="1163" y="1367"/>
                  </a:lnTo>
                  <a:lnTo>
                    <a:pt x="1180" y="1334"/>
                  </a:lnTo>
                  <a:lnTo>
                    <a:pt x="1197" y="1300"/>
                  </a:lnTo>
                  <a:lnTo>
                    <a:pt x="1212" y="1260"/>
                  </a:lnTo>
                  <a:lnTo>
                    <a:pt x="1228" y="1221"/>
                  </a:lnTo>
                  <a:lnTo>
                    <a:pt x="1244" y="1182"/>
                  </a:lnTo>
                  <a:lnTo>
                    <a:pt x="1261" y="1142"/>
                  </a:lnTo>
                  <a:lnTo>
                    <a:pt x="1278" y="1108"/>
                  </a:lnTo>
                  <a:lnTo>
                    <a:pt x="1295" y="1074"/>
                  </a:lnTo>
                  <a:lnTo>
                    <a:pt x="1281" y="1073"/>
                  </a:lnTo>
                  <a:lnTo>
                    <a:pt x="1264" y="1070"/>
                  </a:lnTo>
                  <a:lnTo>
                    <a:pt x="1247" y="1065"/>
                  </a:lnTo>
                  <a:lnTo>
                    <a:pt x="1228" y="1059"/>
                  </a:lnTo>
                  <a:lnTo>
                    <a:pt x="1206" y="1052"/>
                  </a:lnTo>
                  <a:lnTo>
                    <a:pt x="1186" y="1045"/>
                  </a:lnTo>
                  <a:lnTo>
                    <a:pt x="1163" y="1037"/>
                  </a:lnTo>
                  <a:lnTo>
                    <a:pt x="1141" y="1029"/>
                  </a:lnTo>
                  <a:lnTo>
                    <a:pt x="1119" y="1021"/>
                  </a:lnTo>
                  <a:lnTo>
                    <a:pt x="1096" y="1015"/>
                  </a:lnTo>
                  <a:lnTo>
                    <a:pt x="1074" y="1010"/>
                  </a:lnTo>
                  <a:lnTo>
                    <a:pt x="1054" y="1007"/>
                  </a:lnTo>
                  <a:lnTo>
                    <a:pt x="1033" y="1004"/>
                  </a:lnTo>
                  <a:lnTo>
                    <a:pt x="1015" y="1004"/>
                  </a:lnTo>
                  <a:lnTo>
                    <a:pt x="997" y="1007"/>
                  </a:lnTo>
                  <a:lnTo>
                    <a:pt x="982" y="1013"/>
                  </a:lnTo>
                  <a:lnTo>
                    <a:pt x="991" y="999"/>
                  </a:lnTo>
                  <a:lnTo>
                    <a:pt x="1005" y="988"/>
                  </a:lnTo>
                  <a:lnTo>
                    <a:pt x="1021" y="978"/>
                  </a:lnTo>
                  <a:lnTo>
                    <a:pt x="1041" y="972"/>
                  </a:lnTo>
                  <a:lnTo>
                    <a:pt x="1063" y="967"/>
                  </a:lnTo>
                  <a:lnTo>
                    <a:pt x="1086" y="964"/>
                  </a:lnTo>
                  <a:lnTo>
                    <a:pt x="1111" y="963"/>
                  </a:lnTo>
                  <a:lnTo>
                    <a:pt x="1138" y="961"/>
                  </a:lnTo>
                  <a:lnTo>
                    <a:pt x="1166" y="959"/>
                  </a:lnTo>
                  <a:lnTo>
                    <a:pt x="1194" y="959"/>
                  </a:lnTo>
                  <a:lnTo>
                    <a:pt x="1223" y="958"/>
                  </a:lnTo>
                  <a:lnTo>
                    <a:pt x="1253" y="956"/>
                  </a:lnTo>
                  <a:lnTo>
                    <a:pt x="1281" y="953"/>
                  </a:lnTo>
                  <a:lnTo>
                    <a:pt x="1309" y="948"/>
                  </a:lnTo>
                  <a:lnTo>
                    <a:pt x="1337" y="942"/>
                  </a:lnTo>
                  <a:lnTo>
                    <a:pt x="1364" y="934"/>
                  </a:lnTo>
                  <a:lnTo>
                    <a:pt x="1379" y="901"/>
                  </a:lnTo>
                  <a:lnTo>
                    <a:pt x="1392" y="867"/>
                  </a:lnTo>
                  <a:lnTo>
                    <a:pt x="1402" y="830"/>
                  </a:lnTo>
                  <a:lnTo>
                    <a:pt x="1413" y="792"/>
                  </a:lnTo>
                  <a:lnTo>
                    <a:pt x="1424" y="753"/>
                  </a:lnTo>
                  <a:lnTo>
                    <a:pt x="1435" y="709"/>
                  </a:lnTo>
                  <a:lnTo>
                    <a:pt x="1449" y="662"/>
                  </a:lnTo>
                  <a:lnTo>
                    <a:pt x="1465" y="611"/>
                  </a:lnTo>
                  <a:lnTo>
                    <a:pt x="1448" y="611"/>
                  </a:lnTo>
                  <a:lnTo>
                    <a:pt x="1431" y="611"/>
                  </a:lnTo>
                  <a:lnTo>
                    <a:pt x="1412" y="611"/>
                  </a:lnTo>
                  <a:lnTo>
                    <a:pt x="1393" y="611"/>
                  </a:lnTo>
                  <a:lnTo>
                    <a:pt x="1374" y="611"/>
                  </a:lnTo>
                  <a:lnTo>
                    <a:pt x="1354" y="611"/>
                  </a:lnTo>
                  <a:lnTo>
                    <a:pt x="1334" y="611"/>
                  </a:lnTo>
                  <a:lnTo>
                    <a:pt x="1315" y="611"/>
                  </a:lnTo>
                  <a:lnTo>
                    <a:pt x="1295" y="613"/>
                  </a:lnTo>
                  <a:lnTo>
                    <a:pt x="1275" y="613"/>
                  </a:lnTo>
                  <a:lnTo>
                    <a:pt x="1256" y="615"/>
                  </a:lnTo>
                  <a:lnTo>
                    <a:pt x="1236" y="615"/>
                  </a:lnTo>
                  <a:lnTo>
                    <a:pt x="1219" y="616"/>
                  </a:lnTo>
                  <a:lnTo>
                    <a:pt x="1202" y="618"/>
                  </a:lnTo>
                  <a:lnTo>
                    <a:pt x="1184" y="619"/>
                  </a:lnTo>
                  <a:lnTo>
                    <a:pt x="1169" y="621"/>
                  </a:lnTo>
                  <a:lnTo>
                    <a:pt x="1186" y="608"/>
                  </a:lnTo>
                  <a:lnTo>
                    <a:pt x="1205" y="597"/>
                  </a:lnTo>
                  <a:lnTo>
                    <a:pt x="1223" y="588"/>
                  </a:lnTo>
                  <a:lnTo>
                    <a:pt x="1244" y="578"/>
                  </a:lnTo>
                  <a:lnTo>
                    <a:pt x="1264" y="570"/>
                  </a:lnTo>
                  <a:lnTo>
                    <a:pt x="1284" y="564"/>
                  </a:lnTo>
                  <a:lnTo>
                    <a:pt x="1306" y="558"/>
                  </a:lnTo>
                  <a:lnTo>
                    <a:pt x="1328" y="551"/>
                  </a:lnTo>
                  <a:lnTo>
                    <a:pt x="1350" y="547"/>
                  </a:lnTo>
                  <a:lnTo>
                    <a:pt x="1371" y="542"/>
                  </a:lnTo>
                  <a:lnTo>
                    <a:pt x="1392" y="537"/>
                  </a:lnTo>
                  <a:lnTo>
                    <a:pt x="1413" y="533"/>
                  </a:lnTo>
                  <a:lnTo>
                    <a:pt x="1434" y="528"/>
                  </a:lnTo>
                  <a:lnTo>
                    <a:pt x="1454" y="523"/>
                  </a:lnTo>
                  <a:lnTo>
                    <a:pt x="1473" y="517"/>
                  </a:lnTo>
                  <a:lnTo>
                    <a:pt x="1491" y="512"/>
                  </a:lnTo>
                  <a:lnTo>
                    <a:pt x="1502" y="429"/>
                  </a:lnTo>
                  <a:lnTo>
                    <a:pt x="1510" y="307"/>
                  </a:lnTo>
                  <a:lnTo>
                    <a:pt x="1512" y="159"/>
                  </a:lnTo>
                  <a:lnTo>
                    <a:pt x="1499" y="0"/>
                  </a:lnTo>
                  <a:close/>
                </a:path>
              </a:pathLst>
            </a:custGeom>
            <a:solidFill>
              <a:srgbClr val="FFFFFF"/>
            </a:solidFill>
            <a:ln w="7938">
              <a:solidFill>
                <a:srgbClr val="000000"/>
              </a:solidFill>
              <a:round/>
              <a:headEnd/>
              <a:tailEnd/>
            </a:ln>
          </p:spPr>
          <p:txBody>
            <a:bodyPr/>
            <a:lstStyle/>
            <a:p>
              <a:endParaRPr lang="tr-TR"/>
            </a:p>
          </p:txBody>
        </p:sp>
        <p:sp>
          <p:nvSpPr>
            <p:cNvPr id="124946" name="Freeform 15"/>
            <p:cNvSpPr>
              <a:spLocks/>
            </p:cNvSpPr>
            <p:nvPr/>
          </p:nvSpPr>
          <p:spPr bwMode="auto">
            <a:xfrm>
              <a:off x="4515" y="3498"/>
              <a:ext cx="157" cy="327"/>
            </a:xfrm>
            <a:custGeom>
              <a:avLst/>
              <a:gdLst>
                <a:gd name="T0" fmla="*/ 1 w 313"/>
                <a:gd name="T1" fmla="*/ 0 h 656"/>
                <a:gd name="T2" fmla="*/ 1 w 313"/>
                <a:gd name="T3" fmla="*/ 0 h 656"/>
                <a:gd name="T4" fmla="*/ 1 w 313"/>
                <a:gd name="T5" fmla="*/ 0 h 656"/>
                <a:gd name="T6" fmla="*/ 1 w 313"/>
                <a:gd name="T7" fmla="*/ 0 h 656"/>
                <a:gd name="T8" fmla="*/ 1 w 313"/>
                <a:gd name="T9" fmla="*/ 0 h 656"/>
                <a:gd name="T10" fmla="*/ 1 w 313"/>
                <a:gd name="T11" fmla="*/ 0 h 656"/>
                <a:gd name="T12" fmla="*/ 1 w 313"/>
                <a:gd name="T13" fmla="*/ 0 h 656"/>
                <a:gd name="T14" fmla="*/ 1 w 313"/>
                <a:gd name="T15" fmla="*/ 0 h 656"/>
                <a:gd name="T16" fmla="*/ 1 w 313"/>
                <a:gd name="T17" fmla="*/ 0 h 656"/>
                <a:gd name="T18" fmla="*/ 1 w 313"/>
                <a:gd name="T19" fmla="*/ 0 h 656"/>
                <a:gd name="T20" fmla="*/ 1 w 313"/>
                <a:gd name="T21" fmla="*/ 0 h 656"/>
                <a:gd name="T22" fmla="*/ 1 w 313"/>
                <a:gd name="T23" fmla="*/ 0 h 656"/>
                <a:gd name="T24" fmla="*/ 1 w 313"/>
                <a:gd name="T25" fmla="*/ 0 h 656"/>
                <a:gd name="T26" fmla="*/ 1 w 313"/>
                <a:gd name="T27" fmla="*/ 0 h 656"/>
                <a:gd name="T28" fmla="*/ 1 w 313"/>
                <a:gd name="T29" fmla="*/ 0 h 656"/>
                <a:gd name="T30" fmla="*/ 1 w 313"/>
                <a:gd name="T31" fmla="*/ 0 h 656"/>
                <a:gd name="T32" fmla="*/ 1 w 313"/>
                <a:gd name="T33" fmla="*/ 0 h 656"/>
                <a:gd name="T34" fmla="*/ 1 w 313"/>
                <a:gd name="T35" fmla="*/ 0 h 656"/>
                <a:gd name="T36" fmla="*/ 1 w 313"/>
                <a:gd name="T37" fmla="*/ 0 h 656"/>
                <a:gd name="T38" fmla="*/ 1 w 313"/>
                <a:gd name="T39" fmla="*/ 0 h 656"/>
                <a:gd name="T40" fmla="*/ 1 w 313"/>
                <a:gd name="T41" fmla="*/ 0 h 656"/>
                <a:gd name="T42" fmla="*/ 1 w 313"/>
                <a:gd name="T43" fmla="*/ 0 h 656"/>
                <a:gd name="T44" fmla="*/ 1 w 313"/>
                <a:gd name="T45" fmla="*/ 0 h 656"/>
                <a:gd name="T46" fmla="*/ 1 w 313"/>
                <a:gd name="T47" fmla="*/ 0 h 656"/>
                <a:gd name="T48" fmla="*/ 1 w 313"/>
                <a:gd name="T49" fmla="*/ 0 h 656"/>
                <a:gd name="T50" fmla="*/ 1 w 313"/>
                <a:gd name="T51" fmla="*/ 0 h 656"/>
                <a:gd name="T52" fmla="*/ 1 w 313"/>
                <a:gd name="T53" fmla="*/ 0 h 656"/>
                <a:gd name="T54" fmla="*/ 1 w 313"/>
                <a:gd name="T55" fmla="*/ 0 h 656"/>
                <a:gd name="T56" fmla="*/ 1 w 313"/>
                <a:gd name="T57" fmla="*/ 0 h 656"/>
                <a:gd name="T58" fmla="*/ 1 w 313"/>
                <a:gd name="T59" fmla="*/ 0 h 656"/>
                <a:gd name="T60" fmla="*/ 1 w 313"/>
                <a:gd name="T61" fmla="*/ 0 h 656"/>
                <a:gd name="T62" fmla="*/ 1 w 313"/>
                <a:gd name="T63" fmla="*/ 0 h 656"/>
                <a:gd name="T64" fmla="*/ 1 w 313"/>
                <a:gd name="T65" fmla="*/ 0 h 656"/>
                <a:gd name="T66" fmla="*/ 1 w 313"/>
                <a:gd name="T67" fmla="*/ 0 h 656"/>
                <a:gd name="T68" fmla="*/ 1 w 313"/>
                <a:gd name="T69" fmla="*/ 0 h 656"/>
                <a:gd name="T70" fmla="*/ 1 w 313"/>
                <a:gd name="T71" fmla="*/ 0 h 656"/>
                <a:gd name="T72" fmla="*/ 1 w 313"/>
                <a:gd name="T73" fmla="*/ 0 h 656"/>
                <a:gd name="T74" fmla="*/ 1 w 313"/>
                <a:gd name="T75" fmla="*/ 0 h 656"/>
                <a:gd name="T76" fmla="*/ 0 w 313"/>
                <a:gd name="T77" fmla="*/ 0 h 656"/>
                <a:gd name="T78" fmla="*/ 0 w 313"/>
                <a:gd name="T79" fmla="*/ 0 h 656"/>
                <a:gd name="T80" fmla="*/ 0 w 313"/>
                <a:gd name="T81" fmla="*/ 0 h 656"/>
                <a:gd name="T82" fmla="*/ 1 w 313"/>
                <a:gd name="T83" fmla="*/ 0 h 656"/>
                <a:gd name="T84" fmla="*/ 1 w 313"/>
                <a:gd name="T85" fmla="*/ 0 h 656"/>
                <a:gd name="T86" fmla="*/ 1 w 313"/>
                <a:gd name="T87" fmla="*/ 0 h 656"/>
                <a:gd name="T88" fmla="*/ 1 w 313"/>
                <a:gd name="T89" fmla="*/ 0 h 656"/>
                <a:gd name="T90" fmla="*/ 1 w 313"/>
                <a:gd name="T91" fmla="*/ 0 h 656"/>
                <a:gd name="T92" fmla="*/ 1 w 313"/>
                <a:gd name="T93" fmla="*/ 0 h 656"/>
                <a:gd name="T94" fmla="*/ 1 w 313"/>
                <a:gd name="T95" fmla="*/ 0 h 656"/>
                <a:gd name="T96" fmla="*/ 1 w 313"/>
                <a:gd name="T97" fmla="*/ 0 h 656"/>
                <a:gd name="T98" fmla="*/ 1 w 313"/>
                <a:gd name="T99" fmla="*/ 0 h 656"/>
                <a:gd name="T100" fmla="*/ 1 w 313"/>
                <a:gd name="T101" fmla="*/ 0 h 656"/>
                <a:gd name="T102" fmla="*/ 1 w 313"/>
                <a:gd name="T103" fmla="*/ 0 h 656"/>
                <a:gd name="T104" fmla="*/ 1 w 313"/>
                <a:gd name="T105" fmla="*/ 0 h 6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13"/>
                <a:gd name="T160" fmla="*/ 0 h 656"/>
                <a:gd name="T161" fmla="*/ 313 w 313"/>
                <a:gd name="T162" fmla="*/ 656 h 65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13" h="656">
                  <a:moveTo>
                    <a:pt x="188" y="18"/>
                  </a:moveTo>
                  <a:lnTo>
                    <a:pt x="199" y="29"/>
                  </a:lnTo>
                  <a:lnTo>
                    <a:pt x="210" y="37"/>
                  </a:lnTo>
                  <a:lnTo>
                    <a:pt x="221" y="45"/>
                  </a:lnTo>
                  <a:lnTo>
                    <a:pt x="233" y="48"/>
                  </a:lnTo>
                  <a:lnTo>
                    <a:pt x="249" y="46"/>
                  </a:lnTo>
                  <a:lnTo>
                    <a:pt x="266" y="38"/>
                  </a:lnTo>
                  <a:lnTo>
                    <a:pt x="286" y="24"/>
                  </a:lnTo>
                  <a:lnTo>
                    <a:pt x="310" y="0"/>
                  </a:lnTo>
                  <a:lnTo>
                    <a:pt x="313" y="5"/>
                  </a:lnTo>
                  <a:lnTo>
                    <a:pt x="313" y="15"/>
                  </a:lnTo>
                  <a:lnTo>
                    <a:pt x="311" y="30"/>
                  </a:lnTo>
                  <a:lnTo>
                    <a:pt x="307" y="49"/>
                  </a:lnTo>
                  <a:lnTo>
                    <a:pt x="300" y="74"/>
                  </a:lnTo>
                  <a:lnTo>
                    <a:pt x="293" y="101"/>
                  </a:lnTo>
                  <a:lnTo>
                    <a:pt x="283" y="131"/>
                  </a:lnTo>
                  <a:lnTo>
                    <a:pt x="274" y="164"/>
                  </a:lnTo>
                  <a:lnTo>
                    <a:pt x="264" y="185"/>
                  </a:lnTo>
                  <a:lnTo>
                    <a:pt x="244" y="213"/>
                  </a:lnTo>
                  <a:lnTo>
                    <a:pt x="218" y="248"/>
                  </a:lnTo>
                  <a:lnTo>
                    <a:pt x="187" y="286"/>
                  </a:lnTo>
                  <a:lnTo>
                    <a:pt x="154" y="325"/>
                  </a:lnTo>
                  <a:lnTo>
                    <a:pt x="121" y="364"/>
                  </a:lnTo>
                  <a:lnTo>
                    <a:pt x="92" y="402"/>
                  </a:lnTo>
                  <a:lnTo>
                    <a:pt x="67" y="434"/>
                  </a:lnTo>
                  <a:lnTo>
                    <a:pt x="43" y="482"/>
                  </a:lnTo>
                  <a:lnTo>
                    <a:pt x="39" y="522"/>
                  </a:lnTo>
                  <a:lnTo>
                    <a:pt x="46" y="550"/>
                  </a:lnTo>
                  <a:lnTo>
                    <a:pt x="59" y="574"/>
                  </a:lnTo>
                  <a:lnTo>
                    <a:pt x="71" y="593"/>
                  </a:lnTo>
                  <a:lnTo>
                    <a:pt x="79" y="612"/>
                  </a:lnTo>
                  <a:lnTo>
                    <a:pt x="74" y="630"/>
                  </a:lnTo>
                  <a:lnTo>
                    <a:pt x="51" y="654"/>
                  </a:lnTo>
                  <a:lnTo>
                    <a:pt x="35" y="656"/>
                  </a:lnTo>
                  <a:lnTo>
                    <a:pt x="23" y="656"/>
                  </a:lnTo>
                  <a:lnTo>
                    <a:pt x="14" y="651"/>
                  </a:lnTo>
                  <a:lnTo>
                    <a:pt x="7" y="646"/>
                  </a:lnTo>
                  <a:lnTo>
                    <a:pt x="3" y="638"/>
                  </a:lnTo>
                  <a:lnTo>
                    <a:pt x="0" y="630"/>
                  </a:lnTo>
                  <a:lnTo>
                    <a:pt x="0" y="623"/>
                  </a:lnTo>
                  <a:lnTo>
                    <a:pt x="0" y="613"/>
                  </a:lnTo>
                  <a:lnTo>
                    <a:pt x="4" y="578"/>
                  </a:lnTo>
                  <a:lnTo>
                    <a:pt x="11" y="549"/>
                  </a:lnTo>
                  <a:lnTo>
                    <a:pt x="21" y="506"/>
                  </a:lnTo>
                  <a:lnTo>
                    <a:pt x="40" y="432"/>
                  </a:lnTo>
                  <a:lnTo>
                    <a:pt x="57" y="375"/>
                  </a:lnTo>
                  <a:lnTo>
                    <a:pt x="79" y="309"/>
                  </a:lnTo>
                  <a:lnTo>
                    <a:pt x="101" y="240"/>
                  </a:lnTo>
                  <a:lnTo>
                    <a:pt x="124" y="171"/>
                  </a:lnTo>
                  <a:lnTo>
                    <a:pt x="146" y="108"/>
                  </a:lnTo>
                  <a:lnTo>
                    <a:pt x="165" y="57"/>
                  </a:lnTo>
                  <a:lnTo>
                    <a:pt x="179" y="26"/>
                  </a:lnTo>
                  <a:lnTo>
                    <a:pt x="188" y="18"/>
                  </a:lnTo>
                  <a:close/>
                </a:path>
              </a:pathLst>
            </a:custGeom>
            <a:solidFill>
              <a:srgbClr val="000000"/>
            </a:solidFill>
            <a:ln w="7938">
              <a:solidFill>
                <a:srgbClr val="000000"/>
              </a:solidFill>
              <a:round/>
              <a:headEnd/>
              <a:tailEnd/>
            </a:ln>
          </p:spPr>
          <p:txBody>
            <a:bodyPr/>
            <a:lstStyle/>
            <a:p>
              <a:endParaRPr lang="tr-TR"/>
            </a:p>
          </p:txBody>
        </p:sp>
        <p:sp>
          <p:nvSpPr>
            <p:cNvPr id="124947" name="Freeform 16"/>
            <p:cNvSpPr>
              <a:spLocks/>
            </p:cNvSpPr>
            <p:nvPr/>
          </p:nvSpPr>
          <p:spPr bwMode="auto">
            <a:xfrm>
              <a:off x="4525" y="3785"/>
              <a:ext cx="7" cy="27"/>
            </a:xfrm>
            <a:custGeom>
              <a:avLst/>
              <a:gdLst>
                <a:gd name="T0" fmla="*/ 1 w 12"/>
                <a:gd name="T1" fmla="*/ 0 h 54"/>
                <a:gd name="T2" fmla="*/ 1 w 12"/>
                <a:gd name="T3" fmla="*/ 1 h 54"/>
                <a:gd name="T4" fmla="*/ 0 w 12"/>
                <a:gd name="T5" fmla="*/ 1 h 54"/>
                <a:gd name="T6" fmla="*/ 0 w 12"/>
                <a:gd name="T7" fmla="*/ 1 h 54"/>
                <a:gd name="T8" fmla="*/ 1 w 12"/>
                <a:gd name="T9" fmla="*/ 1 h 54"/>
                <a:gd name="T10" fmla="*/ 1 w 12"/>
                <a:gd name="T11" fmla="*/ 1 h 54"/>
                <a:gd name="T12" fmla="*/ 1 w 12"/>
                <a:gd name="T13" fmla="*/ 1 h 54"/>
                <a:gd name="T14" fmla="*/ 1 w 12"/>
                <a:gd name="T15" fmla="*/ 1 h 54"/>
                <a:gd name="T16" fmla="*/ 1 w 12"/>
                <a:gd name="T17" fmla="*/ 0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54"/>
                <a:gd name="T29" fmla="*/ 12 w 12"/>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54">
                  <a:moveTo>
                    <a:pt x="5" y="0"/>
                  </a:moveTo>
                  <a:lnTo>
                    <a:pt x="1" y="16"/>
                  </a:lnTo>
                  <a:lnTo>
                    <a:pt x="0" y="33"/>
                  </a:lnTo>
                  <a:lnTo>
                    <a:pt x="0" y="49"/>
                  </a:lnTo>
                  <a:lnTo>
                    <a:pt x="6" y="54"/>
                  </a:lnTo>
                  <a:lnTo>
                    <a:pt x="12" y="48"/>
                  </a:lnTo>
                  <a:lnTo>
                    <a:pt x="12" y="33"/>
                  </a:lnTo>
                  <a:lnTo>
                    <a:pt x="9" y="16"/>
                  </a:lnTo>
                  <a:lnTo>
                    <a:pt x="5" y="0"/>
                  </a:lnTo>
                  <a:close/>
                </a:path>
              </a:pathLst>
            </a:custGeom>
            <a:solidFill>
              <a:srgbClr val="FFFFFF"/>
            </a:solidFill>
            <a:ln w="9525">
              <a:noFill/>
              <a:round/>
              <a:headEnd/>
              <a:tailEnd/>
            </a:ln>
          </p:spPr>
          <p:txBody>
            <a:bodyPr/>
            <a:lstStyle/>
            <a:p>
              <a:endParaRPr lang="tr-TR"/>
            </a:p>
          </p:txBody>
        </p:sp>
      </p:grpSp>
      <p:sp>
        <p:nvSpPr>
          <p:cNvPr id="124933" name="Text Box 17"/>
          <p:cNvSpPr txBox="1">
            <a:spLocks noChangeArrowheads="1"/>
          </p:cNvSpPr>
          <p:nvPr/>
        </p:nvSpPr>
        <p:spPr bwMode="auto">
          <a:xfrm>
            <a:off x="1619250" y="692150"/>
            <a:ext cx="4537075" cy="5578475"/>
          </a:xfrm>
          <a:prstGeom prst="rect">
            <a:avLst/>
          </a:prstGeom>
          <a:solidFill>
            <a:schemeClr val="bg1"/>
          </a:solidFill>
          <a:ln w="9525">
            <a:noFill/>
            <a:miter lim="800000"/>
            <a:headEnd/>
            <a:tailEnd/>
          </a:ln>
        </p:spPr>
        <p:txBody>
          <a:bodyPr>
            <a:spAutoFit/>
          </a:bodyPr>
          <a:lstStyle/>
          <a:p>
            <a:pPr algn="ctr">
              <a:lnSpc>
                <a:spcPct val="150000"/>
              </a:lnSpc>
            </a:pPr>
            <a:r>
              <a:rPr lang="tr-TR" sz="3000" b="1" i="1">
                <a:solidFill>
                  <a:srgbClr val="CC0000"/>
                </a:solidFill>
                <a:latin typeface="Times New Roman" pitchFamily="18" charset="0"/>
              </a:rPr>
              <a:t>Geçmişin hatalarını </a:t>
            </a:r>
          </a:p>
          <a:p>
            <a:pPr algn="ctr">
              <a:lnSpc>
                <a:spcPct val="150000"/>
              </a:lnSpc>
            </a:pPr>
            <a:r>
              <a:rPr lang="tr-TR" sz="3000" b="1" i="1">
                <a:solidFill>
                  <a:srgbClr val="CC0000"/>
                </a:solidFill>
                <a:latin typeface="Times New Roman" pitchFamily="18" charset="0"/>
              </a:rPr>
              <a:t>unutup ders almaya,</a:t>
            </a:r>
            <a:r>
              <a:rPr lang="tr-TR" sz="3000" b="1" i="1">
                <a:solidFill>
                  <a:schemeClr val="accent2"/>
                </a:solidFill>
                <a:latin typeface="Times New Roman" pitchFamily="18" charset="0"/>
              </a:rPr>
              <a:t> </a:t>
            </a:r>
          </a:p>
          <a:p>
            <a:pPr algn="ctr">
              <a:lnSpc>
                <a:spcPct val="150000"/>
              </a:lnSpc>
            </a:pPr>
            <a:r>
              <a:rPr lang="tr-TR" sz="3000" b="1" i="1">
                <a:solidFill>
                  <a:srgbClr val="000099"/>
                </a:solidFill>
                <a:latin typeface="Times New Roman" pitchFamily="18" charset="0"/>
              </a:rPr>
              <a:t> gelecekte ise </a:t>
            </a:r>
          </a:p>
          <a:p>
            <a:pPr algn="ctr">
              <a:lnSpc>
                <a:spcPct val="150000"/>
              </a:lnSpc>
            </a:pPr>
            <a:r>
              <a:rPr lang="tr-TR" sz="3000" b="1" i="1">
                <a:solidFill>
                  <a:srgbClr val="000099"/>
                </a:solidFill>
                <a:latin typeface="Times New Roman" pitchFamily="18" charset="0"/>
              </a:rPr>
              <a:t>daha büyük </a:t>
            </a:r>
          </a:p>
          <a:p>
            <a:pPr algn="ctr">
              <a:lnSpc>
                <a:spcPct val="150000"/>
              </a:lnSpc>
            </a:pPr>
            <a:r>
              <a:rPr lang="tr-TR" sz="3000" b="1" i="1">
                <a:solidFill>
                  <a:srgbClr val="000099"/>
                </a:solidFill>
                <a:latin typeface="Times New Roman" pitchFamily="18" charset="0"/>
              </a:rPr>
              <a:t>başarılara doğru </a:t>
            </a:r>
          </a:p>
          <a:p>
            <a:pPr algn="ctr">
              <a:lnSpc>
                <a:spcPct val="150000"/>
              </a:lnSpc>
            </a:pPr>
            <a:r>
              <a:rPr lang="tr-TR" sz="3000" b="1" i="1">
                <a:solidFill>
                  <a:srgbClr val="000099"/>
                </a:solidFill>
                <a:latin typeface="Times New Roman" pitchFamily="18" charset="0"/>
              </a:rPr>
              <a:t>gitmeye </a:t>
            </a:r>
          </a:p>
          <a:p>
            <a:pPr algn="ctr">
              <a:lnSpc>
                <a:spcPct val="150000"/>
              </a:lnSpc>
            </a:pPr>
            <a:endParaRPr lang="tr-TR" sz="3000" b="1" i="1">
              <a:solidFill>
                <a:srgbClr val="000099"/>
              </a:solidFill>
              <a:latin typeface="Times New Roman" pitchFamily="18" charset="0"/>
            </a:endParaRPr>
          </a:p>
          <a:p>
            <a:pPr algn="ctr">
              <a:lnSpc>
                <a:spcPct val="150000"/>
              </a:lnSpc>
            </a:pPr>
            <a:r>
              <a:rPr lang="tr-TR" sz="3000" b="1" i="1">
                <a:solidFill>
                  <a:srgbClr val="000099"/>
                </a:solidFill>
              </a:rPr>
              <a:t>KARAR VERİYORUM?</a:t>
            </a:r>
            <a:endParaRPr lang="tr-TR" sz="3000" b="1" i="1">
              <a:solidFill>
                <a:srgbClr val="CC0000"/>
              </a:solidFill>
            </a:endParaRPr>
          </a:p>
        </p:txBody>
      </p:sp>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Footer Placeholder 3"/>
          <p:cNvSpPr>
            <a:spLocks noGrp="1"/>
          </p:cNvSpPr>
          <p:nvPr>
            <p:ph type="ftr" sz="quarter" idx="11"/>
          </p:nvPr>
        </p:nvSpPr>
        <p:spPr>
          <a:xfrm>
            <a:off x="457200" y="6245225"/>
            <a:ext cx="2133600" cy="476250"/>
          </a:xfrm>
          <a:noFill/>
        </p:spPr>
        <p:txBody>
          <a:bodyPr/>
          <a:lstStyle/>
          <a:p>
            <a:pPr algn="l"/>
            <a:r>
              <a:rPr lang="tr-TR"/>
              <a:t>İZMİR SEMİNERİ</a:t>
            </a:r>
          </a:p>
        </p:txBody>
      </p:sp>
      <p:sp>
        <p:nvSpPr>
          <p:cNvPr id="125955" name="Slide Number Placeholder 4"/>
          <p:cNvSpPr>
            <a:spLocks noGrp="1"/>
          </p:cNvSpPr>
          <p:nvPr>
            <p:ph type="sldNum" sz="quarter" idx="12"/>
          </p:nvPr>
        </p:nvSpPr>
        <p:spPr>
          <a:xfrm>
            <a:off x="3124200" y="6245225"/>
            <a:ext cx="2895600" cy="476250"/>
          </a:xfrm>
          <a:noFill/>
        </p:spPr>
        <p:txBody>
          <a:bodyPr/>
          <a:lstStyle/>
          <a:p>
            <a:pPr algn="ctr"/>
            <a:fld id="{D4EFC063-4476-4897-B50E-EB74A459EEFF}" type="slidenum">
              <a:rPr lang="tr-TR"/>
              <a:pPr algn="ctr"/>
              <a:t>117</a:t>
            </a:fld>
            <a:endParaRPr lang="tr-TR"/>
          </a:p>
        </p:txBody>
      </p:sp>
      <p:pic>
        <p:nvPicPr>
          <p:cNvPr id="125956" name="Picture 2" descr="EDCN119"/>
          <p:cNvPicPr>
            <a:picLocks noGrp="1" noChangeAspect="1" noChangeArrowheads="1"/>
          </p:cNvPicPr>
          <p:nvPr>
            <p:ph idx="1"/>
          </p:nvPr>
        </p:nvPicPr>
        <p:blipFill>
          <a:blip r:embed="rId2"/>
          <a:srcRect/>
          <a:stretch>
            <a:fillRect/>
          </a:stretch>
        </p:blipFill>
        <p:spPr>
          <a:xfrm>
            <a:off x="0" y="0"/>
            <a:ext cx="9144000" cy="6858000"/>
          </a:xfrm>
          <a:noFill/>
        </p:spPr>
      </p:pic>
      <p:sp>
        <p:nvSpPr>
          <p:cNvPr id="125957" name="Rectangle 3"/>
          <p:cNvSpPr>
            <a:spLocks noChangeArrowheads="1"/>
          </p:cNvSpPr>
          <p:nvPr/>
        </p:nvSpPr>
        <p:spPr bwMode="auto">
          <a:xfrm>
            <a:off x="0" y="333375"/>
            <a:ext cx="9144000" cy="1323975"/>
          </a:xfrm>
          <a:prstGeom prst="rect">
            <a:avLst/>
          </a:prstGeom>
          <a:noFill/>
          <a:ln w="9525">
            <a:noFill/>
            <a:miter lim="800000"/>
            <a:headEnd/>
            <a:tailEnd/>
          </a:ln>
        </p:spPr>
        <p:txBody>
          <a:bodyPr>
            <a:spAutoFit/>
          </a:bodyPr>
          <a:lstStyle/>
          <a:p>
            <a:r>
              <a:rPr lang="tr-TR" sz="4000" b="1">
                <a:solidFill>
                  <a:srgbClr val="CC0000"/>
                </a:solidFill>
                <a:latin typeface="Arial" charset="0"/>
              </a:rPr>
              <a:t>Artık Güçlüyüm… </a:t>
            </a:r>
            <a:br>
              <a:rPr lang="tr-TR" sz="4000" b="1">
                <a:solidFill>
                  <a:srgbClr val="CC0000"/>
                </a:solidFill>
                <a:latin typeface="Arial" charset="0"/>
              </a:rPr>
            </a:br>
            <a:r>
              <a:rPr lang="tr-TR" sz="4000" b="1">
                <a:solidFill>
                  <a:srgbClr val="CC0000"/>
                </a:solidFill>
                <a:latin typeface="Arial" charset="0"/>
              </a:rPr>
              <a:t> Hiçbir şey benim moralimi bozamaz.</a:t>
            </a:r>
          </a:p>
        </p:txBody>
      </p:sp>
    </p:spTree>
  </p:cSld>
  <p:clrMapOvr>
    <a:masterClrMapping/>
  </p:clrMapOv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Footer Placeholder 3"/>
          <p:cNvSpPr>
            <a:spLocks noGrp="1"/>
          </p:cNvSpPr>
          <p:nvPr>
            <p:ph type="ftr" sz="quarter" idx="11"/>
          </p:nvPr>
        </p:nvSpPr>
        <p:spPr>
          <a:xfrm>
            <a:off x="457200" y="6245225"/>
            <a:ext cx="2133600" cy="476250"/>
          </a:xfrm>
          <a:noFill/>
        </p:spPr>
        <p:txBody>
          <a:bodyPr/>
          <a:lstStyle/>
          <a:p>
            <a:pPr algn="l"/>
            <a:r>
              <a:rPr lang="tr-TR"/>
              <a:t>İZMİR SEMİNERİ</a:t>
            </a:r>
          </a:p>
        </p:txBody>
      </p:sp>
      <p:sp>
        <p:nvSpPr>
          <p:cNvPr id="126979" name="Slide Number Placeholder 4"/>
          <p:cNvSpPr>
            <a:spLocks noGrp="1"/>
          </p:cNvSpPr>
          <p:nvPr>
            <p:ph type="sldNum" sz="quarter" idx="12"/>
          </p:nvPr>
        </p:nvSpPr>
        <p:spPr>
          <a:xfrm>
            <a:off x="3124200" y="6245225"/>
            <a:ext cx="2895600" cy="476250"/>
          </a:xfrm>
          <a:noFill/>
        </p:spPr>
        <p:txBody>
          <a:bodyPr/>
          <a:lstStyle/>
          <a:p>
            <a:pPr algn="ctr"/>
            <a:fld id="{66F678E1-8E4C-4171-A887-330416CC9C5C}" type="slidenum">
              <a:rPr lang="tr-TR"/>
              <a:pPr algn="ctr"/>
              <a:t>118</a:t>
            </a:fld>
            <a:endParaRPr lang="tr-TR"/>
          </a:p>
        </p:txBody>
      </p:sp>
      <p:sp>
        <p:nvSpPr>
          <p:cNvPr id="126980" name="Rectangle 2"/>
          <p:cNvSpPr>
            <a:spLocks noGrp="1" noChangeArrowheads="1"/>
          </p:cNvSpPr>
          <p:nvPr>
            <p:ph type="title"/>
          </p:nvPr>
        </p:nvSpPr>
        <p:spPr>
          <a:xfrm>
            <a:off x="-152400" y="0"/>
            <a:ext cx="9296400" cy="7924800"/>
          </a:xfrm>
          <a:solidFill>
            <a:srgbClr val="FF00FF"/>
          </a:solidFill>
        </p:spPr>
        <p:txBody>
          <a:bodyPr/>
          <a:lstStyle/>
          <a:p>
            <a:pPr eaLnBrk="1" hangingPunct="1"/>
            <a:r>
              <a:rPr lang="tr-TR" sz="3100" b="1" i="1" smtClean="0">
                <a:solidFill>
                  <a:schemeClr val="tx1"/>
                </a:solidFill>
              </a:rPr>
              <a:t>“</a:t>
            </a:r>
            <a:r>
              <a:rPr lang="tr-TR" sz="3600" b="1" i="1" smtClean="0">
                <a:solidFill>
                  <a:schemeClr val="tx1"/>
                </a:solidFill>
              </a:rPr>
              <a:t>Hiçbir şey beni durduramaz. </a:t>
            </a:r>
            <a:br>
              <a:rPr lang="tr-TR" sz="3600" b="1" i="1" smtClean="0">
                <a:solidFill>
                  <a:schemeClr val="tx1"/>
                </a:solidFill>
              </a:rPr>
            </a:br>
            <a:r>
              <a:rPr lang="tr-TR" sz="3600" b="1" i="1" smtClean="0">
                <a:solidFill>
                  <a:schemeClr val="tx1"/>
                </a:solidFill>
              </a:rPr>
              <a:t/>
            </a:r>
            <a:br>
              <a:rPr lang="tr-TR" sz="3600" b="1" i="1" smtClean="0">
                <a:solidFill>
                  <a:schemeClr val="tx1"/>
                </a:solidFill>
              </a:rPr>
            </a:br>
            <a:r>
              <a:rPr lang="tr-TR" sz="3600" b="1" i="1" smtClean="0"/>
              <a:t>Hedefim berrak ve bense çok kararlıyım.</a:t>
            </a:r>
            <a:br>
              <a:rPr lang="tr-TR" sz="3600" b="1" i="1" smtClean="0"/>
            </a:br>
            <a:r>
              <a:rPr lang="tr-TR" sz="3600" b="1" i="1" smtClean="0">
                <a:solidFill>
                  <a:schemeClr val="tx1"/>
                </a:solidFill>
              </a:rPr>
              <a:t/>
            </a:r>
            <a:br>
              <a:rPr lang="tr-TR" sz="3600" b="1" i="1" smtClean="0">
                <a:solidFill>
                  <a:schemeClr val="tx1"/>
                </a:solidFill>
              </a:rPr>
            </a:br>
            <a:r>
              <a:rPr lang="tr-TR" sz="3600" b="1" i="1" smtClean="0">
                <a:solidFill>
                  <a:schemeClr val="tx1"/>
                </a:solidFill>
              </a:rPr>
              <a:t>Moralim yüksek</a:t>
            </a:r>
            <a:br>
              <a:rPr lang="tr-TR" sz="3600" b="1" i="1" smtClean="0">
                <a:solidFill>
                  <a:schemeClr val="tx1"/>
                </a:solidFill>
              </a:rPr>
            </a:br>
            <a:r>
              <a:rPr lang="tr-TR" sz="3600" b="1" i="1" smtClean="0">
                <a:solidFill>
                  <a:schemeClr val="tx1"/>
                </a:solidFill>
              </a:rPr>
              <a:t> </a:t>
            </a:r>
            <a:br>
              <a:rPr lang="tr-TR" sz="3600" b="1" i="1" smtClean="0">
                <a:solidFill>
                  <a:schemeClr val="tx1"/>
                </a:solidFill>
              </a:rPr>
            </a:br>
            <a:r>
              <a:rPr lang="tr-TR" sz="3600" b="1" i="1" smtClean="0">
                <a:solidFill>
                  <a:schemeClr val="tx1"/>
                </a:solidFill>
              </a:rPr>
              <a:t> şartlara teslim olmuyorum.</a:t>
            </a:r>
            <a:br>
              <a:rPr lang="tr-TR" sz="3600" b="1" i="1" smtClean="0">
                <a:solidFill>
                  <a:schemeClr val="tx1"/>
                </a:solidFill>
              </a:rPr>
            </a:br>
            <a:r>
              <a:rPr lang="tr-TR" sz="3600" b="1" i="1" smtClean="0">
                <a:solidFill>
                  <a:schemeClr val="tx1"/>
                </a:solidFill>
              </a:rPr>
              <a:t/>
            </a:r>
            <a:br>
              <a:rPr lang="tr-TR" sz="3600" b="1" i="1" smtClean="0">
                <a:solidFill>
                  <a:schemeClr val="tx1"/>
                </a:solidFill>
              </a:rPr>
            </a:br>
            <a:r>
              <a:rPr lang="tr-TR" sz="3600" b="1" i="1" smtClean="0">
                <a:solidFill>
                  <a:schemeClr val="tx1"/>
                </a:solidFill>
              </a:rPr>
              <a:t>Mevcut durumda en iyisini  yapmaya çalışıyorum.</a:t>
            </a:r>
            <a:endParaRPr lang="tr-TR" sz="4000" b="1" smtClean="0">
              <a:solidFill>
                <a:schemeClr val="tx1"/>
              </a:solidFill>
            </a:endParaRPr>
          </a:p>
        </p:txBody>
      </p:sp>
    </p:spTree>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Number Placeholder 4"/>
          <p:cNvSpPr>
            <a:spLocks noGrp="1"/>
          </p:cNvSpPr>
          <p:nvPr>
            <p:ph type="sldNum" sz="quarter" idx="12"/>
          </p:nvPr>
        </p:nvSpPr>
        <p:spPr>
          <a:xfrm>
            <a:off x="3124200" y="6245225"/>
            <a:ext cx="2895600" cy="476250"/>
          </a:xfrm>
          <a:noFill/>
        </p:spPr>
        <p:txBody>
          <a:bodyPr/>
          <a:lstStyle/>
          <a:p>
            <a:pPr algn="ctr"/>
            <a:fld id="{5104B9D3-B46C-4FA3-B1A6-15FFD842E008}" type="slidenum">
              <a:rPr lang="tr-TR"/>
              <a:pPr algn="ctr"/>
              <a:t>119</a:t>
            </a:fld>
            <a:endParaRPr lang="tr-TR"/>
          </a:p>
        </p:txBody>
      </p:sp>
      <p:sp>
        <p:nvSpPr>
          <p:cNvPr id="128003" name="Rectangle 3"/>
          <p:cNvSpPr>
            <a:spLocks noGrp="1" noChangeArrowheads="1"/>
          </p:cNvSpPr>
          <p:nvPr>
            <p:ph type="body" idx="1"/>
          </p:nvPr>
        </p:nvSpPr>
        <p:spPr>
          <a:xfrm>
            <a:off x="0" y="914400"/>
            <a:ext cx="9144000" cy="5610225"/>
          </a:xfrm>
        </p:spPr>
        <p:txBody>
          <a:bodyPr/>
          <a:lstStyle/>
          <a:p>
            <a:pPr eaLnBrk="1" hangingPunct="1">
              <a:lnSpc>
                <a:spcPct val="80000"/>
              </a:lnSpc>
              <a:buFont typeface="Wingdings" pitchFamily="2" charset="2"/>
              <a:buNone/>
            </a:pPr>
            <a:r>
              <a:rPr lang="tr-TR" sz="2600" b="1" i="1" smtClean="0">
                <a:solidFill>
                  <a:srgbClr val="990000"/>
                </a:solidFill>
              </a:rPr>
              <a:t>            </a:t>
            </a:r>
            <a:r>
              <a:rPr lang="tr-TR" sz="4000" b="1" i="1" smtClean="0">
                <a:solidFill>
                  <a:srgbClr val="990000"/>
                </a:solidFill>
              </a:rPr>
              <a:t>“</a:t>
            </a:r>
            <a:r>
              <a:rPr lang="tr-TR" sz="3600" b="1" i="1" smtClean="0">
                <a:solidFill>
                  <a:srgbClr val="C00000"/>
                </a:solidFill>
              </a:rPr>
              <a:t>Enerjim her gün yükseliyor.</a:t>
            </a:r>
          </a:p>
          <a:p>
            <a:pPr eaLnBrk="1" hangingPunct="1">
              <a:lnSpc>
                <a:spcPct val="80000"/>
              </a:lnSpc>
              <a:buFont typeface="Wingdings" pitchFamily="2" charset="2"/>
              <a:buNone/>
            </a:pPr>
            <a:endParaRPr lang="tr-TR" sz="3600" b="1" i="1" smtClean="0">
              <a:solidFill>
                <a:srgbClr val="C00000"/>
              </a:solidFill>
            </a:endParaRPr>
          </a:p>
          <a:p>
            <a:pPr eaLnBrk="1" hangingPunct="1">
              <a:lnSpc>
                <a:spcPct val="80000"/>
              </a:lnSpc>
              <a:buFont typeface="Wingdings" pitchFamily="2" charset="2"/>
              <a:buNone/>
            </a:pPr>
            <a:r>
              <a:rPr lang="tr-TR" sz="3600" b="1" i="1" smtClean="0">
                <a:solidFill>
                  <a:srgbClr val="C00000"/>
                </a:solidFill>
              </a:rPr>
              <a:t>    Olumsuz düşünceler beni etkilemiyor. </a:t>
            </a:r>
          </a:p>
          <a:p>
            <a:pPr eaLnBrk="1" hangingPunct="1">
              <a:lnSpc>
                <a:spcPct val="80000"/>
              </a:lnSpc>
              <a:buFont typeface="Wingdings" pitchFamily="2" charset="2"/>
              <a:buNone/>
            </a:pPr>
            <a:endParaRPr lang="tr-TR" sz="3600" b="1" i="1" smtClean="0">
              <a:solidFill>
                <a:srgbClr val="C00000"/>
              </a:solidFill>
            </a:endParaRPr>
          </a:p>
          <a:p>
            <a:pPr eaLnBrk="1" hangingPunct="1">
              <a:lnSpc>
                <a:spcPct val="80000"/>
              </a:lnSpc>
              <a:buFont typeface="Wingdings" pitchFamily="2" charset="2"/>
              <a:buNone/>
            </a:pPr>
            <a:r>
              <a:rPr lang="tr-TR" sz="3600" b="1" i="1" smtClean="0">
                <a:solidFill>
                  <a:srgbClr val="C00000"/>
                </a:solidFill>
              </a:rPr>
              <a:t>    Başarmak istediğim engelleri teker teker deviriyorum. </a:t>
            </a:r>
            <a:br>
              <a:rPr lang="tr-TR" sz="3600" b="1" i="1" smtClean="0">
                <a:solidFill>
                  <a:srgbClr val="C00000"/>
                </a:solidFill>
              </a:rPr>
            </a:br>
            <a:endParaRPr lang="tr-TR" sz="3600" b="1" i="1" smtClean="0">
              <a:solidFill>
                <a:srgbClr val="C00000"/>
              </a:solidFill>
            </a:endParaRPr>
          </a:p>
          <a:p>
            <a:pPr eaLnBrk="1" hangingPunct="1">
              <a:lnSpc>
                <a:spcPct val="80000"/>
              </a:lnSpc>
              <a:buFont typeface="Wingdings" pitchFamily="2" charset="2"/>
              <a:buNone/>
            </a:pPr>
            <a:r>
              <a:rPr lang="tr-TR" sz="3600" b="1" i="1" smtClean="0">
                <a:solidFill>
                  <a:srgbClr val="C00000"/>
                </a:solidFill>
              </a:rPr>
              <a:t>   Kimse beni korkutmuyor ve kendime güveniyorum.”</a:t>
            </a:r>
            <a:r>
              <a:rPr lang="tr-TR" sz="2600" b="1" i="1" smtClean="0">
                <a:solidFill>
                  <a:srgbClr val="C00000"/>
                </a:solidFill>
              </a:rPr>
              <a:t/>
            </a:r>
            <a:br>
              <a:rPr lang="tr-TR" sz="2600" b="1" i="1" smtClean="0">
                <a:solidFill>
                  <a:srgbClr val="C00000"/>
                </a:solidFill>
              </a:rPr>
            </a:br>
            <a:r>
              <a:rPr lang="tr-TR" sz="2600" b="1" i="1" smtClean="0">
                <a:solidFill>
                  <a:srgbClr val="C00000"/>
                </a:solidFill>
              </a:rPr>
              <a:t/>
            </a:r>
            <a:br>
              <a:rPr lang="tr-TR" sz="2600" b="1" i="1" smtClean="0">
                <a:solidFill>
                  <a:srgbClr val="C00000"/>
                </a:solidFill>
              </a:rPr>
            </a:br>
            <a:endParaRPr lang="tr-TR" sz="2600" b="1" i="1" smtClean="0">
              <a:solidFill>
                <a:srgbClr val="C000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1 Başlık"/>
          <p:cNvSpPr>
            <a:spLocks noGrp="1"/>
          </p:cNvSpPr>
          <p:nvPr>
            <p:ph type="ctrTitle"/>
          </p:nvPr>
        </p:nvSpPr>
        <p:spPr>
          <a:xfrm>
            <a:off x="642938" y="214313"/>
            <a:ext cx="7772400" cy="1470025"/>
          </a:xfrm>
        </p:spPr>
        <p:txBody>
          <a:bodyPr/>
          <a:lstStyle/>
          <a:p>
            <a:r>
              <a:rPr lang="tr-TR" b="1" smtClean="0">
                <a:solidFill>
                  <a:srgbClr val="FF0000"/>
                </a:solidFill>
              </a:rPr>
              <a:t>GÖNÜL  ve GÖNÜLLÜLÜK KAVRAMI </a:t>
            </a:r>
          </a:p>
        </p:txBody>
      </p:sp>
      <p:sp>
        <p:nvSpPr>
          <p:cNvPr id="18435" name="2 Alt Başlık"/>
          <p:cNvSpPr>
            <a:spLocks noGrp="1"/>
          </p:cNvSpPr>
          <p:nvPr>
            <p:ph type="subTitle" idx="1"/>
          </p:nvPr>
        </p:nvSpPr>
        <p:spPr>
          <a:xfrm>
            <a:off x="395288" y="1928813"/>
            <a:ext cx="8353425" cy="4237037"/>
          </a:xfrm>
        </p:spPr>
        <p:txBody>
          <a:bodyPr/>
          <a:lstStyle/>
          <a:p>
            <a:pPr algn="l"/>
            <a:r>
              <a:rPr lang="tr-TR" b="1" smtClean="0">
                <a:solidFill>
                  <a:srgbClr val="FF0000"/>
                </a:solidFill>
              </a:rPr>
              <a:t>Gönül: </a:t>
            </a:r>
            <a:r>
              <a:rPr lang="tr-TR" b="1" smtClean="0"/>
              <a:t>Kişinin ruh, zihin ve kalb dünyasının ortak oluşturduğu duygu zenginliği</a:t>
            </a:r>
          </a:p>
          <a:p>
            <a:pPr algn="l"/>
            <a:endParaRPr lang="tr-TR" b="1" smtClean="0"/>
          </a:p>
          <a:p>
            <a:pPr algn="l"/>
            <a:r>
              <a:rPr lang="tr-TR" b="1" smtClean="0">
                <a:solidFill>
                  <a:srgbClr val="FF0000"/>
                </a:solidFill>
              </a:rPr>
              <a:t>Gönüllülük:</a:t>
            </a:r>
            <a:r>
              <a:rPr lang="tr-TR" b="1" smtClean="0">
                <a:solidFill>
                  <a:srgbClr val="224B50"/>
                </a:solidFill>
              </a:rPr>
              <a:t>Kişinin gönül dünyasının zenginliğine bağlı olarak, insanlık namına,Allah rızası için karşılıksız yapılan her türlü iyi, doğru, faydalı, güzel ve adil olan faaliyetlere katılma </a:t>
            </a:r>
          </a:p>
          <a:p>
            <a:pPr algn="l"/>
            <a:endParaRPr lang="tr-TR" b="1" smtClean="0"/>
          </a:p>
          <a:p>
            <a:pPr algn="l"/>
            <a:endParaRPr lang="tr-TR" b="1" smtClean="0"/>
          </a:p>
          <a:p>
            <a:pPr algn="l"/>
            <a:endParaRPr lang="tr-TR" b="1" smtClean="0"/>
          </a:p>
          <a:p>
            <a:pPr algn="l"/>
            <a:endParaRPr lang="tr-TR" b="1" smtClean="0"/>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Footer Placeholder 3"/>
          <p:cNvSpPr>
            <a:spLocks noGrp="1"/>
          </p:cNvSpPr>
          <p:nvPr>
            <p:ph type="ftr" sz="quarter" idx="11"/>
          </p:nvPr>
        </p:nvSpPr>
        <p:spPr>
          <a:xfrm>
            <a:off x="457200" y="6245225"/>
            <a:ext cx="2133600" cy="476250"/>
          </a:xfrm>
          <a:noFill/>
        </p:spPr>
        <p:txBody>
          <a:bodyPr/>
          <a:lstStyle/>
          <a:p>
            <a:pPr algn="l"/>
            <a:r>
              <a:rPr lang="tr-TR"/>
              <a:t>İZMİR SEMİNERİ</a:t>
            </a:r>
          </a:p>
        </p:txBody>
      </p:sp>
      <p:sp>
        <p:nvSpPr>
          <p:cNvPr id="129027" name="Slide Number Placeholder 4"/>
          <p:cNvSpPr>
            <a:spLocks noGrp="1"/>
          </p:cNvSpPr>
          <p:nvPr>
            <p:ph type="sldNum" sz="quarter" idx="12"/>
          </p:nvPr>
        </p:nvSpPr>
        <p:spPr>
          <a:xfrm>
            <a:off x="3124200" y="6245225"/>
            <a:ext cx="2895600" cy="476250"/>
          </a:xfrm>
          <a:noFill/>
        </p:spPr>
        <p:txBody>
          <a:bodyPr/>
          <a:lstStyle/>
          <a:p>
            <a:pPr algn="ctr"/>
            <a:fld id="{0E419DD4-8622-48A9-85EA-52C6CB2272CF}" type="slidenum">
              <a:rPr lang="tr-TR"/>
              <a:pPr algn="ctr"/>
              <a:t>120</a:t>
            </a:fld>
            <a:endParaRPr lang="tr-TR"/>
          </a:p>
        </p:txBody>
      </p:sp>
      <p:pic>
        <p:nvPicPr>
          <p:cNvPr id="129028" name="Picture 2" descr="YANLIZLIK"/>
          <p:cNvPicPr>
            <a:picLocks noGrp="1" noChangeAspect="1" noChangeArrowheads="1"/>
          </p:cNvPicPr>
          <p:nvPr>
            <p:ph idx="1"/>
          </p:nvPr>
        </p:nvPicPr>
        <p:blipFill>
          <a:blip r:embed="rId2"/>
          <a:srcRect/>
          <a:stretch>
            <a:fillRect/>
          </a:stretch>
        </p:blipFill>
        <p:spPr>
          <a:xfrm>
            <a:off x="0" y="0"/>
            <a:ext cx="9144000" cy="6858000"/>
          </a:xfrm>
          <a:noFill/>
        </p:spPr>
      </p:pic>
      <p:sp>
        <p:nvSpPr>
          <p:cNvPr id="129029" name="Rectangle 3"/>
          <p:cNvSpPr>
            <a:spLocks noChangeArrowheads="1"/>
          </p:cNvSpPr>
          <p:nvPr/>
        </p:nvSpPr>
        <p:spPr bwMode="auto">
          <a:xfrm>
            <a:off x="3059113" y="11113"/>
            <a:ext cx="6084887" cy="620712"/>
          </a:xfrm>
          <a:prstGeom prst="rect">
            <a:avLst/>
          </a:prstGeom>
          <a:solidFill>
            <a:srgbClr val="F0EEC8"/>
          </a:solidFill>
          <a:ln w="9525">
            <a:noFill/>
            <a:miter lim="800000"/>
            <a:headEnd/>
            <a:tailEnd/>
          </a:ln>
        </p:spPr>
        <p:txBody>
          <a:bodyPr wrap="none" anchor="ctr"/>
          <a:lstStyle/>
          <a:p>
            <a:endParaRPr lang="tr-TR"/>
          </a:p>
        </p:txBody>
      </p:sp>
    </p:spTree>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pPr eaLnBrk="1" hangingPunct="1"/>
            <a:r>
              <a:rPr lang="tr-TR" b="1" smtClean="0"/>
              <a:t>Ben artık……….</a:t>
            </a:r>
            <a:br>
              <a:rPr lang="tr-TR" b="1" smtClean="0"/>
            </a:br>
            <a:r>
              <a:rPr lang="tr-TR" b="1" smtClean="0"/>
              <a:t>uygulayacağım.</a:t>
            </a:r>
          </a:p>
        </p:txBody>
      </p:sp>
      <p:sp>
        <p:nvSpPr>
          <p:cNvPr id="1342467" name="Rectangle 3"/>
          <p:cNvSpPr>
            <a:spLocks noGrp="1" noChangeArrowheads="1"/>
          </p:cNvSpPr>
          <p:nvPr>
            <p:ph idx="1"/>
          </p:nvPr>
        </p:nvSpPr>
        <p:spPr>
          <a:xfrm>
            <a:off x="0" y="1600200"/>
            <a:ext cx="9144000" cy="4525963"/>
          </a:xfrm>
        </p:spPr>
        <p:txBody>
          <a:bodyPr/>
          <a:lstStyle/>
          <a:p>
            <a:pPr eaLnBrk="1" hangingPunct="1"/>
            <a:endParaRPr lang="tr-TR" smtClean="0"/>
          </a:p>
          <a:p>
            <a:pPr eaLnBrk="1" hangingPunct="1"/>
            <a:r>
              <a:rPr lang="tr-TR" smtClean="0"/>
              <a:t>Sabah erken kalkacağım…</a:t>
            </a:r>
          </a:p>
          <a:p>
            <a:pPr eaLnBrk="1" hangingPunct="1"/>
            <a:r>
              <a:rPr lang="tr-TR" smtClean="0"/>
              <a:t>Kuran okuyacağım…</a:t>
            </a:r>
          </a:p>
          <a:p>
            <a:pPr eaLnBrk="1" hangingPunct="1"/>
            <a:r>
              <a:rPr lang="tr-TR" smtClean="0"/>
              <a:t>Spor yapacağım…</a:t>
            </a:r>
          </a:p>
          <a:p>
            <a:pPr eaLnBrk="1" hangingPunct="1"/>
            <a:r>
              <a:rPr lang="tr-TR" smtClean="0"/>
              <a:t>Kitap okuyacağım…</a:t>
            </a:r>
          </a:p>
          <a:p>
            <a:pPr eaLnBrk="1" hangingPunct="1"/>
            <a:r>
              <a:rPr lang="tr-TR" smtClean="0"/>
              <a:t>Günümü dikkatle planlayacağım…</a:t>
            </a:r>
          </a:p>
          <a:p>
            <a:pPr eaLnBrk="1" hangingPunct="1"/>
            <a:r>
              <a:rPr lang="tr-TR" smtClean="0"/>
              <a:t>Hayatı iman ve cihadla anlamlandıracağım…</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42467">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42467">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42467">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42467">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42467">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4246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2467" grpId="0" build="p"/>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descr="C:\Users\rabia\Desktop\Resim 242.jpg"/>
          <p:cNvPicPr>
            <a:picLocks noChangeAspect="1" noChangeArrowheads="1"/>
          </p:cNvPicPr>
          <p:nvPr/>
        </p:nvPicPr>
        <p:blipFill>
          <a:blip r:embed="rId2"/>
          <a:srcRect l="18835" r="9418"/>
          <a:stretch>
            <a:fillRect/>
          </a:stretch>
        </p:blipFill>
        <p:spPr bwMode="auto">
          <a:xfrm>
            <a:off x="0" y="0"/>
            <a:ext cx="9144000" cy="7146925"/>
          </a:xfrm>
          <a:prstGeom prst="rect">
            <a:avLst/>
          </a:prstGeom>
          <a:noFill/>
          <a:ln w="9525">
            <a:noFill/>
            <a:miter lim="800000"/>
            <a:headEnd/>
            <a:tailEnd/>
          </a:ln>
        </p:spPr>
      </p:pic>
      <p:sp>
        <p:nvSpPr>
          <p:cNvPr id="8" name="7 Dikdörtgen"/>
          <p:cNvSpPr>
            <a:spLocks noChangeArrowheads="1"/>
          </p:cNvSpPr>
          <p:nvPr/>
        </p:nvSpPr>
        <p:spPr bwMode="auto">
          <a:xfrm>
            <a:off x="5249863" y="387350"/>
            <a:ext cx="3894137" cy="811213"/>
          </a:xfrm>
          <a:prstGeom prst="rect">
            <a:avLst/>
          </a:prstGeom>
          <a:solidFill>
            <a:srgbClr val="FF3600"/>
          </a:solidFill>
          <a:ln w="9525" algn="ctr">
            <a:noFill/>
            <a:round/>
            <a:headEnd/>
            <a:tailEnd/>
          </a:ln>
        </p:spPr>
        <p:txBody>
          <a:bodyPr lIns="85935" tIns="42968" rIns="85935" bIns="42968"/>
          <a:lstStyle/>
          <a:p>
            <a:r>
              <a:rPr lang="tr-TR" sz="4700" b="1">
                <a:latin typeface="Century Gothic" pitchFamily="34" charset="0"/>
              </a:rPr>
              <a:t>384.645 Kişi </a:t>
            </a:r>
          </a:p>
        </p:txBody>
      </p:sp>
      <p:sp>
        <p:nvSpPr>
          <p:cNvPr id="131076" name="6 Dikdörtgen"/>
          <p:cNvSpPr>
            <a:spLocks noChangeArrowheads="1"/>
          </p:cNvSpPr>
          <p:nvPr/>
        </p:nvSpPr>
        <p:spPr bwMode="auto">
          <a:xfrm>
            <a:off x="0" y="5862638"/>
            <a:ext cx="9144000" cy="1014412"/>
          </a:xfrm>
          <a:prstGeom prst="rect">
            <a:avLst/>
          </a:prstGeom>
          <a:solidFill>
            <a:srgbClr val="FF3600"/>
          </a:solidFill>
          <a:ln w="9525" algn="ctr">
            <a:noFill/>
            <a:round/>
            <a:headEnd/>
            <a:tailEnd/>
          </a:ln>
        </p:spPr>
        <p:txBody>
          <a:bodyPr lIns="85935" tIns="42968" rIns="85935" bIns="42968"/>
          <a:lstStyle/>
          <a:p>
            <a:pPr algn="r"/>
            <a:r>
              <a:rPr lang="tr-TR" sz="3000" b="1">
                <a:latin typeface="Century Gothic" pitchFamily="34" charset="0"/>
              </a:rPr>
              <a:t>İYİLİK YAP, KARŞILIK BEKLEME</a:t>
            </a:r>
            <a:br>
              <a:rPr lang="tr-TR" sz="3000" b="1">
                <a:latin typeface="Century Gothic" pitchFamily="34" charset="0"/>
              </a:rPr>
            </a:br>
            <a:r>
              <a:rPr lang="tr-TR" sz="3000" b="1">
                <a:latin typeface="Century Gothic" pitchFamily="34" charset="0"/>
              </a:rPr>
              <a:t>BİLGİ PAYLAŞ, KARŞILIK BEKLEME</a:t>
            </a:r>
            <a:r>
              <a:rPr lang="tr-TR" b="1">
                <a:latin typeface="Century Gothic" pitchFamily="34" charset="0"/>
              </a:rPr>
              <a:t/>
            </a:r>
            <a:br>
              <a:rPr lang="tr-TR" b="1">
                <a:latin typeface="Century Gothic" pitchFamily="34" charset="0"/>
              </a:rPr>
            </a:br>
            <a:endParaRPr lang="tr-TR" sz="2400" b="1">
              <a:latin typeface="Century Gothic" pitchFamily="34" charset="0"/>
            </a:endParaRPr>
          </a:p>
          <a:p>
            <a:pPr algn="r"/>
            <a:r>
              <a:rPr lang="tr-TR" sz="2400" b="1">
                <a:latin typeface="Century Gothic" pitchFamily="34" charset="0"/>
              </a:rPr>
              <a:t> </a:t>
            </a:r>
          </a:p>
          <a:p>
            <a:pPr algn="r"/>
            <a:endParaRPr lang="tr-TR" sz="2400" b="1">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tr-TR" b="1" smtClean="0"/>
              <a:t>Nasıl Bir İnsan Olmalıyız?</a:t>
            </a:r>
          </a:p>
        </p:txBody>
      </p:sp>
      <p:sp>
        <p:nvSpPr>
          <p:cNvPr id="1348611" name="Rectangle 3"/>
          <p:cNvSpPr>
            <a:spLocks noGrp="1" noChangeArrowheads="1"/>
          </p:cNvSpPr>
          <p:nvPr>
            <p:ph idx="1"/>
          </p:nvPr>
        </p:nvSpPr>
        <p:spPr/>
        <p:txBody>
          <a:bodyPr/>
          <a:lstStyle/>
          <a:p>
            <a:pPr eaLnBrk="1" hangingPunct="1"/>
            <a:endParaRPr lang="tr-TR" b="1" smtClean="0"/>
          </a:p>
          <a:p>
            <a:pPr eaLnBrk="1" hangingPunct="1"/>
            <a:r>
              <a:rPr lang="tr-TR" sz="5400" b="1" smtClean="0">
                <a:solidFill>
                  <a:srgbClr val="FF0000"/>
                </a:solidFill>
              </a:rPr>
              <a:t>Gönüllü?</a:t>
            </a:r>
          </a:p>
          <a:p>
            <a:pPr eaLnBrk="1" hangingPunct="1"/>
            <a:r>
              <a:rPr lang="tr-TR" sz="5400" b="1" smtClean="0">
                <a:solidFill>
                  <a:srgbClr val="FF0000"/>
                </a:solidFill>
              </a:rPr>
              <a:t>Gönülsüz?</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48611">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486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8611"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5"/>
          <p:cNvSpPr>
            <a:spLocks noGrp="1" noChangeArrowheads="1"/>
          </p:cNvSpPr>
          <p:nvPr>
            <p:ph type="title"/>
          </p:nvPr>
        </p:nvSpPr>
        <p:spPr/>
        <p:txBody>
          <a:bodyPr/>
          <a:lstStyle/>
          <a:p>
            <a:pPr eaLnBrk="1" hangingPunct="1"/>
            <a:r>
              <a:rPr lang="tr-TR" b="1" smtClean="0">
                <a:solidFill>
                  <a:srgbClr val="FF0000"/>
                </a:solidFill>
              </a:rPr>
              <a:t>Gönüllüler - Gönülsüzler</a:t>
            </a:r>
          </a:p>
        </p:txBody>
      </p:sp>
      <p:pic>
        <p:nvPicPr>
          <p:cNvPr id="20483" name="Picture 4" descr="ard56"/>
          <p:cNvPicPr>
            <a:picLocks noGrp="1" noChangeAspect="1" noChangeArrowheads="1"/>
          </p:cNvPicPr>
          <p:nvPr>
            <p:ph idx="1"/>
          </p:nvPr>
        </p:nvPicPr>
        <p:blipFill>
          <a:blip r:embed="rId2"/>
          <a:srcRect/>
          <a:stretch>
            <a:fillRect/>
          </a:stretch>
        </p:blipFill>
        <p:spPr>
          <a:xfrm>
            <a:off x="2051050" y="1989138"/>
            <a:ext cx="4768850" cy="4114800"/>
          </a:xfrm>
          <a:noFill/>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tr-TR" b="1" smtClean="0">
                <a:solidFill>
                  <a:srgbClr val="19194D"/>
                </a:solidFill>
              </a:rPr>
              <a:t>Gönüllüler    -   </a:t>
            </a:r>
            <a:r>
              <a:rPr lang="tr-TR" b="1" smtClean="0">
                <a:solidFill>
                  <a:srgbClr val="FF0000"/>
                </a:solidFill>
              </a:rPr>
              <a:t>Gönülsüzler</a:t>
            </a:r>
            <a:r>
              <a:rPr lang="tr-TR" b="1" smtClean="0">
                <a:solidFill>
                  <a:srgbClr val="19194D"/>
                </a:solidFill>
              </a:rPr>
              <a:t/>
            </a:r>
            <a:br>
              <a:rPr lang="tr-TR" b="1" smtClean="0">
                <a:solidFill>
                  <a:srgbClr val="19194D"/>
                </a:solidFill>
              </a:rPr>
            </a:br>
            <a:r>
              <a:rPr lang="tr-TR" b="1" smtClean="0">
                <a:solidFill>
                  <a:srgbClr val="19194D"/>
                </a:solidFill>
              </a:rPr>
              <a:t>Kazananlar</a:t>
            </a:r>
            <a:r>
              <a:rPr lang="tr-TR" b="1" smtClean="0">
                <a:solidFill>
                  <a:srgbClr val="FF0000"/>
                </a:solidFill>
              </a:rPr>
              <a:t>    -    Kaybedenler</a:t>
            </a:r>
          </a:p>
        </p:txBody>
      </p:sp>
      <p:sp>
        <p:nvSpPr>
          <p:cNvPr id="256003" name="Rectangle 3"/>
          <p:cNvSpPr>
            <a:spLocks noGrp="1" noChangeArrowheads="1"/>
          </p:cNvSpPr>
          <p:nvPr>
            <p:ph sz="half" idx="1"/>
          </p:nvPr>
        </p:nvSpPr>
        <p:spPr>
          <a:xfrm>
            <a:off x="1182688" y="2017713"/>
            <a:ext cx="3817937" cy="4114800"/>
          </a:xfrm>
        </p:spPr>
        <p:txBody>
          <a:bodyPr/>
          <a:lstStyle/>
          <a:p>
            <a:pPr eaLnBrk="1" hangingPunct="1"/>
            <a:endParaRPr lang="tr-TR" smtClean="0">
              <a:effectLst>
                <a:outerShdw blurRad="38100" dist="38100" dir="2700000" algn="tl">
                  <a:srgbClr val="C0C0C0"/>
                </a:outerShdw>
              </a:effectLst>
            </a:endParaRPr>
          </a:p>
          <a:p>
            <a:pPr eaLnBrk="1" hangingPunct="1"/>
            <a:r>
              <a:rPr lang="tr-TR" b="1" smtClean="0">
                <a:solidFill>
                  <a:srgbClr val="19194D"/>
                </a:solidFill>
                <a:effectLst>
                  <a:outerShdw blurRad="38100" dist="38100" dir="2700000" algn="tl">
                    <a:srgbClr val="C0C0C0"/>
                  </a:outerShdw>
                </a:effectLst>
              </a:rPr>
              <a:t>Çözüm üretir.</a:t>
            </a:r>
          </a:p>
          <a:p>
            <a:pPr eaLnBrk="1" hangingPunct="1"/>
            <a:r>
              <a:rPr lang="tr-TR" b="1" smtClean="0">
                <a:solidFill>
                  <a:srgbClr val="19194D"/>
                </a:solidFill>
                <a:effectLst>
                  <a:outerShdw blurRad="38100" dist="38100" dir="2700000" algn="tl">
                    <a:srgbClr val="C0C0C0"/>
                  </a:outerShdw>
                </a:effectLst>
              </a:rPr>
              <a:t>Programı vardır.</a:t>
            </a:r>
          </a:p>
          <a:p>
            <a:pPr eaLnBrk="1" hangingPunct="1"/>
            <a:r>
              <a:rPr lang="tr-TR" b="1" smtClean="0">
                <a:solidFill>
                  <a:srgbClr val="19194D"/>
                </a:solidFill>
                <a:effectLst>
                  <a:outerShdw blurRad="38100" dist="38100" dir="2700000" algn="tl">
                    <a:srgbClr val="C0C0C0"/>
                  </a:outerShdw>
                </a:effectLst>
              </a:rPr>
              <a:t>Yardım eder.</a:t>
            </a:r>
          </a:p>
          <a:p>
            <a:pPr eaLnBrk="1" hangingPunct="1"/>
            <a:r>
              <a:rPr lang="tr-TR" b="1" smtClean="0">
                <a:solidFill>
                  <a:srgbClr val="19194D"/>
                </a:solidFill>
                <a:effectLst>
                  <a:outerShdw blurRad="38100" dist="38100" dir="2700000" algn="tl">
                    <a:srgbClr val="C0C0C0"/>
                  </a:outerShdw>
                </a:effectLst>
              </a:rPr>
              <a:t>Çok zor, yinede mümkün olabilir.</a:t>
            </a:r>
          </a:p>
          <a:p>
            <a:pPr eaLnBrk="1" hangingPunct="1"/>
            <a:r>
              <a:rPr lang="tr-TR" b="1" smtClean="0">
                <a:solidFill>
                  <a:srgbClr val="19194D"/>
                </a:solidFill>
                <a:effectLst>
                  <a:outerShdw blurRad="38100" dist="38100" dir="2700000" algn="tl">
                    <a:srgbClr val="C0C0C0"/>
                  </a:outerShdw>
                </a:effectLst>
              </a:rPr>
              <a:t>Ümit eder. </a:t>
            </a:r>
          </a:p>
        </p:txBody>
      </p:sp>
      <p:sp>
        <p:nvSpPr>
          <p:cNvPr id="256004" name="Rectangle 4"/>
          <p:cNvSpPr>
            <a:spLocks noGrp="1" noChangeArrowheads="1"/>
          </p:cNvSpPr>
          <p:nvPr>
            <p:ph sz="half" idx="2"/>
          </p:nvPr>
        </p:nvSpPr>
        <p:spPr>
          <a:xfrm>
            <a:off x="5137150" y="2017713"/>
            <a:ext cx="3817938" cy="4114800"/>
          </a:xfrm>
        </p:spPr>
        <p:txBody>
          <a:bodyPr/>
          <a:lstStyle/>
          <a:p>
            <a:pPr eaLnBrk="1" hangingPunct="1"/>
            <a:endParaRPr lang="tr-TR" smtClean="0">
              <a:effectLst>
                <a:outerShdw blurRad="38100" dist="38100" dir="2700000" algn="tl">
                  <a:srgbClr val="C0C0C0"/>
                </a:outerShdw>
              </a:effectLst>
            </a:endParaRPr>
          </a:p>
          <a:p>
            <a:pPr eaLnBrk="1" hangingPunct="1"/>
            <a:r>
              <a:rPr lang="tr-TR" smtClean="0">
                <a:solidFill>
                  <a:srgbClr val="FF0000"/>
                </a:solidFill>
                <a:effectLst>
                  <a:outerShdw blurRad="38100" dist="38100" dir="2700000" algn="tl">
                    <a:srgbClr val="C0C0C0"/>
                  </a:outerShdw>
                </a:effectLst>
              </a:rPr>
              <a:t>Sorun üretir.</a:t>
            </a:r>
          </a:p>
          <a:p>
            <a:pPr eaLnBrk="1" hangingPunct="1"/>
            <a:r>
              <a:rPr lang="tr-TR" smtClean="0">
                <a:solidFill>
                  <a:srgbClr val="FF0000"/>
                </a:solidFill>
                <a:effectLst>
                  <a:outerShdw blurRad="38100" dist="38100" dir="2700000" algn="tl">
                    <a:srgbClr val="C0C0C0"/>
                  </a:outerShdw>
                </a:effectLst>
              </a:rPr>
              <a:t>Mazereti vardır.</a:t>
            </a:r>
          </a:p>
          <a:p>
            <a:pPr eaLnBrk="1" hangingPunct="1"/>
            <a:r>
              <a:rPr lang="tr-TR" smtClean="0">
                <a:solidFill>
                  <a:srgbClr val="FF0000"/>
                </a:solidFill>
                <a:effectLst>
                  <a:outerShdw blurRad="38100" dist="38100" dir="2700000" algn="tl">
                    <a:srgbClr val="C0C0C0"/>
                  </a:outerShdw>
                </a:effectLst>
              </a:rPr>
              <a:t>Bu benim işim değil.</a:t>
            </a:r>
          </a:p>
          <a:p>
            <a:pPr eaLnBrk="1" hangingPunct="1"/>
            <a:r>
              <a:rPr lang="tr-TR" smtClean="0">
                <a:solidFill>
                  <a:srgbClr val="FF0000"/>
                </a:solidFill>
                <a:effectLst>
                  <a:outerShdw blurRad="38100" dist="38100" dir="2700000" algn="tl">
                    <a:srgbClr val="C0C0C0"/>
                  </a:outerShdw>
                </a:effectLst>
              </a:rPr>
              <a:t>Mümkün ama, çok zor, olamaz.</a:t>
            </a:r>
          </a:p>
          <a:p>
            <a:pPr eaLnBrk="1" hangingPunct="1"/>
            <a:r>
              <a:rPr lang="tr-TR" smtClean="0">
                <a:solidFill>
                  <a:srgbClr val="FF0000"/>
                </a:solidFill>
                <a:effectLst>
                  <a:outerShdw blurRad="38100" dist="38100" dir="2700000" algn="tl">
                    <a:srgbClr val="C0C0C0"/>
                  </a:outerShdw>
                </a:effectLst>
              </a:rPr>
              <a:t>Endişe duyar</a:t>
            </a:r>
            <a:r>
              <a:rPr lang="tr-TR" smtClean="0">
                <a:effectLst>
                  <a:outerShdw blurRad="38100" dist="38100" dir="2700000" algn="tl">
                    <a:srgbClr val="C0C0C0"/>
                  </a:outerShdw>
                </a:effectLst>
              </a:rPr>
              <a:t>.</a:t>
            </a:r>
          </a:p>
          <a:p>
            <a:pPr eaLnBrk="1" hangingPunct="1"/>
            <a:endParaRPr lang="tr-TR" smtClean="0">
              <a:effectLst>
                <a:outerShdw blurRad="38100" dist="38100" dir="2700000" algn="tl">
                  <a:srgbClr val="C0C0C0"/>
                </a:outerShdw>
              </a:effectLst>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endParaRPr lang="tr-TR" smtClean="0"/>
          </a:p>
        </p:txBody>
      </p:sp>
      <p:sp>
        <p:nvSpPr>
          <p:cNvPr id="22531" name="Rectangle 3"/>
          <p:cNvSpPr>
            <a:spLocks noGrp="1" noChangeArrowheads="1"/>
          </p:cNvSpPr>
          <p:nvPr>
            <p:ph type="body" idx="1"/>
          </p:nvPr>
        </p:nvSpPr>
        <p:spPr/>
        <p:txBody>
          <a:bodyPr/>
          <a:lstStyle/>
          <a:p>
            <a:pPr eaLnBrk="1" hangingPunct="1"/>
            <a:endParaRPr lang="tr-TR" smtClean="0"/>
          </a:p>
        </p:txBody>
      </p:sp>
      <p:pic>
        <p:nvPicPr>
          <p:cNvPr id="22532" name="Picture 4" descr="aaaumutjl4"/>
          <p:cNvPicPr>
            <a:picLocks noChangeAspect="1" noChangeArrowheads="1"/>
          </p:cNvPicPr>
          <p:nvPr/>
        </p:nvPicPr>
        <p:blipFill>
          <a:blip r:embed="rId2"/>
          <a:srcRect/>
          <a:stretch>
            <a:fillRect/>
          </a:stretch>
        </p:blipFill>
        <p:spPr bwMode="auto">
          <a:xfrm>
            <a:off x="2667000" y="609600"/>
            <a:ext cx="3371850" cy="5657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0" name="Rectangle 2"/>
          <p:cNvSpPr>
            <a:spLocks noGrp="1" noChangeArrowheads="1"/>
          </p:cNvSpPr>
          <p:nvPr>
            <p:ph type="title" sz="quarter"/>
          </p:nvPr>
        </p:nvSpPr>
        <p:spPr/>
        <p:txBody>
          <a:bodyPr/>
          <a:lstStyle/>
          <a:p>
            <a:pPr eaLnBrk="1" hangingPunct="1">
              <a:defRPr/>
            </a:pPr>
            <a:r>
              <a:rPr lang="tr-TR" b="1" dirty="0" smtClean="0">
                <a:solidFill>
                  <a:schemeClr val="accent2">
                    <a:lumMod val="50000"/>
                  </a:schemeClr>
                </a:solidFill>
              </a:rPr>
              <a:t>Şimdi Karar verelim</a:t>
            </a:r>
          </a:p>
        </p:txBody>
      </p:sp>
      <p:sp>
        <p:nvSpPr>
          <p:cNvPr id="23555" name="Rectangle 5"/>
          <p:cNvSpPr>
            <a:spLocks noGrp="1" noChangeArrowheads="1"/>
          </p:cNvSpPr>
          <p:nvPr>
            <p:ph sz="quarter" idx="1"/>
          </p:nvPr>
        </p:nvSpPr>
        <p:spPr>
          <a:xfrm>
            <a:off x="1908175" y="2017713"/>
            <a:ext cx="2303463" cy="1981200"/>
          </a:xfrm>
          <a:prstGeom prst="smileyFace">
            <a:avLst>
              <a:gd name="adj" fmla="val 4653"/>
            </a:avLst>
          </a:prstGeom>
          <a:ln>
            <a:solidFill>
              <a:schemeClr val="tx1"/>
            </a:solidFill>
            <a:round/>
          </a:ln>
        </p:spPr>
        <p:txBody>
          <a:bodyPr/>
          <a:lstStyle/>
          <a:p>
            <a:pPr eaLnBrk="1" hangingPunct="1"/>
            <a:endParaRPr lang="tr-TR" sz="2400" smtClean="0"/>
          </a:p>
        </p:txBody>
      </p:sp>
      <p:sp>
        <p:nvSpPr>
          <p:cNvPr id="23556" name="Rectangle 6"/>
          <p:cNvSpPr>
            <a:spLocks noGrp="1" noChangeArrowheads="1"/>
          </p:cNvSpPr>
          <p:nvPr>
            <p:ph sz="quarter" idx="2"/>
          </p:nvPr>
        </p:nvSpPr>
        <p:spPr>
          <a:xfrm>
            <a:off x="5724525" y="2017713"/>
            <a:ext cx="2519363" cy="1981200"/>
          </a:xfrm>
          <a:prstGeom prst="smileyFace">
            <a:avLst>
              <a:gd name="adj" fmla="val -4653"/>
            </a:avLst>
          </a:prstGeom>
          <a:ln>
            <a:solidFill>
              <a:schemeClr val="tx1"/>
            </a:solidFill>
            <a:round/>
          </a:ln>
        </p:spPr>
        <p:txBody>
          <a:bodyPr/>
          <a:lstStyle/>
          <a:p>
            <a:pPr eaLnBrk="1" hangingPunct="1"/>
            <a:endParaRPr lang="tr-TR" sz="2400" smtClean="0"/>
          </a:p>
        </p:txBody>
      </p:sp>
      <p:sp>
        <p:nvSpPr>
          <p:cNvPr id="22533" name="Rectangle 3"/>
          <p:cNvSpPr>
            <a:spLocks noGrp="1" noChangeArrowheads="1"/>
          </p:cNvSpPr>
          <p:nvPr>
            <p:ph sz="quarter" idx="3"/>
          </p:nvPr>
        </p:nvSpPr>
        <p:spPr>
          <a:xfrm>
            <a:off x="1547813" y="4151313"/>
            <a:ext cx="3444875" cy="1981200"/>
          </a:xfrm>
        </p:spPr>
        <p:txBody>
          <a:bodyPr/>
          <a:lstStyle/>
          <a:p>
            <a:pPr eaLnBrk="1" hangingPunct="1">
              <a:buFontTx/>
              <a:buNone/>
              <a:defRPr/>
            </a:pPr>
            <a:r>
              <a:rPr lang="tr-TR" b="1" dirty="0" smtClean="0">
                <a:solidFill>
                  <a:schemeClr val="accent2">
                    <a:lumMod val="50000"/>
                  </a:schemeClr>
                </a:solidFill>
              </a:rPr>
              <a:t>KAZANAN</a:t>
            </a:r>
          </a:p>
        </p:txBody>
      </p:sp>
      <p:sp>
        <p:nvSpPr>
          <p:cNvPr id="23558" name="Rectangle 4"/>
          <p:cNvSpPr>
            <a:spLocks noGrp="1" noChangeArrowheads="1"/>
          </p:cNvSpPr>
          <p:nvPr>
            <p:ph sz="quarter" idx="4"/>
          </p:nvPr>
        </p:nvSpPr>
        <p:spPr>
          <a:xfrm>
            <a:off x="5724525" y="4151313"/>
            <a:ext cx="3230563" cy="1981200"/>
          </a:xfrm>
        </p:spPr>
        <p:txBody>
          <a:bodyPr/>
          <a:lstStyle/>
          <a:p>
            <a:pPr eaLnBrk="1" hangingPunct="1">
              <a:buFontTx/>
              <a:buNone/>
            </a:pPr>
            <a:r>
              <a:rPr lang="tr-TR" b="1" smtClean="0">
                <a:solidFill>
                  <a:srgbClr val="FF0000"/>
                </a:solidFill>
              </a:rPr>
              <a:t>KAYBEDEN</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1 Başlık"/>
          <p:cNvSpPr>
            <a:spLocks noGrp="1"/>
          </p:cNvSpPr>
          <p:nvPr>
            <p:ph type="title" sz="quarter"/>
          </p:nvPr>
        </p:nvSpPr>
        <p:spPr>
          <a:xfrm>
            <a:off x="1150938" y="214313"/>
            <a:ext cx="7793037" cy="838200"/>
          </a:xfrm>
        </p:spPr>
        <p:txBody>
          <a:bodyPr/>
          <a:lstStyle/>
          <a:p>
            <a:r>
              <a:rPr lang="tr-TR" sz="1800" b="1" smtClean="0">
                <a:latin typeface="Verdana" pitchFamily="34" charset="0"/>
                <a:ea typeface="Verdana" pitchFamily="34" charset="0"/>
                <a:cs typeface="Verdana" pitchFamily="34" charset="0"/>
              </a:rPr>
              <a:t>ÜLKEMDEN BİR BAŞARI HİKAYESİ</a:t>
            </a:r>
          </a:p>
        </p:txBody>
      </p:sp>
      <p:pic>
        <p:nvPicPr>
          <p:cNvPr id="24579" name="Picture 10" descr="http://www.renklidergi.com/upload/20100404123755996.jpg"/>
          <p:cNvPicPr>
            <a:picLocks noGrp="1" noChangeAspect="1" noChangeArrowheads="1"/>
          </p:cNvPicPr>
          <p:nvPr>
            <p:ph sz="quarter" idx="1"/>
          </p:nvPr>
        </p:nvPicPr>
        <p:blipFill>
          <a:blip r:embed="rId2"/>
          <a:srcRect/>
          <a:stretch>
            <a:fillRect/>
          </a:stretch>
        </p:blipFill>
        <p:spPr>
          <a:xfrm>
            <a:off x="0" y="981075"/>
            <a:ext cx="4572000" cy="4487863"/>
          </a:xfrm>
          <a:noFill/>
        </p:spPr>
      </p:pic>
      <p:pic>
        <p:nvPicPr>
          <p:cNvPr id="24580" name="Picture 13" descr="STC237163resizedcropped"/>
          <p:cNvPicPr>
            <a:picLocks noGrp="1" noChangeAspect="1" noChangeArrowheads="1"/>
          </p:cNvPicPr>
          <p:nvPr>
            <p:ph sz="quarter" idx="2"/>
          </p:nvPr>
        </p:nvPicPr>
        <p:blipFill>
          <a:blip r:embed="rId3"/>
          <a:srcRect t="18501"/>
          <a:stretch>
            <a:fillRect/>
          </a:stretch>
        </p:blipFill>
        <p:spPr>
          <a:xfrm>
            <a:off x="4572000" y="981075"/>
            <a:ext cx="4572000" cy="4535488"/>
          </a:xfrm>
          <a:noFill/>
        </p:spPr>
      </p:pic>
      <p:sp>
        <p:nvSpPr>
          <p:cNvPr id="24581" name="7 Metin kutusu"/>
          <p:cNvSpPr txBox="1">
            <a:spLocks noChangeArrowheads="1"/>
          </p:cNvSpPr>
          <p:nvPr/>
        </p:nvSpPr>
        <p:spPr bwMode="auto">
          <a:xfrm>
            <a:off x="0" y="5418138"/>
            <a:ext cx="4716463" cy="1384300"/>
          </a:xfrm>
          <a:prstGeom prst="rect">
            <a:avLst/>
          </a:prstGeom>
          <a:noFill/>
          <a:ln w="9525">
            <a:noFill/>
            <a:miter lim="800000"/>
            <a:headEnd/>
            <a:tailEnd/>
          </a:ln>
        </p:spPr>
        <p:txBody>
          <a:bodyPr>
            <a:spAutoFit/>
          </a:bodyPr>
          <a:lstStyle/>
          <a:p>
            <a:pPr algn="ctr"/>
            <a:r>
              <a:rPr lang="tr-TR" sz="2400" b="1">
                <a:solidFill>
                  <a:schemeClr val="bg1"/>
                </a:solidFill>
                <a:latin typeface="Century Gothic" pitchFamily="34" charset="0"/>
              </a:rPr>
              <a:t> </a:t>
            </a:r>
            <a:r>
              <a:rPr lang="tr-TR" sz="2000" b="1">
                <a:latin typeface="Century Gothic" pitchFamily="34" charset="0"/>
              </a:rPr>
              <a:t>HACI BEKİR KOCA RASİMPEHLİVANOĞLU </a:t>
            </a:r>
            <a:br>
              <a:rPr lang="tr-TR" sz="2000" b="1">
                <a:latin typeface="Century Gothic" pitchFamily="34" charset="0"/>
              </a:rPr>
            </a:br>
            <a:r>
              <a:rPr lang="tr-TR" sz="2000" b="1">
                <a:latin typeface="Century Gothic" pitchFamily="34" charset="0"/>
              </a:rPr>
              <a:t> MUSTAFA GÜZELGÖZ</a:t>
            </a:r>
            <a:br>
              <a:rPr lang="tr-TR" sz="2000" b="1">
                <a:latin typeface="Century Gothic" pitchFamily="34" charset="0"/>
              </a:rPr>
            </a:br>
            <a:r>
              <a:rPr lang="tr-TR" sz="2000" b="1">
                <a:latin typeface="Century Gothic" pitchFamily="34" charset="0"/>
              </a:rPr>
              <a:t>ÜRGÜP KARAİN KÖYÜ - 1957</a:t>
            </a:r>
            <a:endParaRPr lang="tr-TR" sz="2000" b="1">
              <a:solidFill>
                <a:schemeClr val="bg1"/>
              </a:solidFill>
              <a:latin typeface="Century Gothic" pitchFamily="34" charset="0"/>
            </a:endParaRPr>
          </a:p>
        </p:txBody>
      </p:sp>
      <p:sp>
        <p:nvSpPr>
          <p:cNvPr id="24582" name="7 Metin kutusu"/>
          <p:cNvSpPr txBox="1">
            <a:spLocks noChangeArrowheads="1"/>
          </p:cNvSpPr>
          <p:nvPr/>
        </p:nvSpPr>
        <p:spPr bwMode="auto">
          <a:xfrm>
            <a:off x="4572000" y="5935663"/>
            <a:ext cx="4841875" cy="461962"/>
          </a:xfrm>
          <a:prstGeom prst="rect">
            <a:avLst/>
          </a:prstGeom>
          <a:noFill/>
          <a:ln w="9525">
            <a:noFill/>
            <a:miter lim="800000"/>
            <a:headEnd/>
            <a:tailEnd/>
          </a:ln>
        </p:spPr>
        <p:txBody>
          <a:bodyPr>
            <a:spAutoFit/>
          </a:bodyPr>
          <a:lstStyle/>
          <a:p>
            <a:pPr algn="ctr"/>
            <a:r>
              <a:rPr lang="tr-TR" sz="2400" b="1">
                <a:latin typeface="Century Gothic" pitchFamily="34" charset="0"/>
              </a:rPr>
              <a:t>JOHN FITZGERALD KENNEDY</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1 Başlık"/>
          <p:cNvSpPr>
            <a:spLocks noGrp="1"/>
          </p:cNvSpPr>
          <p:nvPr>
            <p:ph type="title" sz="quarter"/>
          </p:nvPr>
        </p:nvSpPr>
        <p:spPr/>
        <p:txBody>
          <a:bodyPr/>
          <a:lstStyle/>
          <a:p>
            <a:r>
              <a:rPr lang="tr-TR" b="1" smtClean="0">
                <a:latin typeface="Verdana" pitchFamily="34" charset="0"/>
                <a:ea typeface="Verdana" pitchFamily="34" charset="0"/>
                <a:cs typeface="Verdana" pitchFamily="34" charset="0"/>
              </a:rPr>
              <a:t>ÜLKEMDEN BİR BAŞARI HİKAYESİ</a:t>
            </a:r>
            <a:endParaRPr lang="tr-TR" smtClean="0"/>
          </a:p>
        </p:txBody>
      </p:sp>
      <p:sp>
        <p:nvSpPr>
          <p:cNvPr id="25603" name="4 İçerik Yer Tutucusu"/>
          <p:cNvSpPr>
            <a:spLocks noGrp="1"/>
          </p:cNvSpPr>
          <p:nvPr>
            <p:ph sz="quarter" idx="3"/>
          </p:nvPr>
        </p:nvSpPr>
        <p:spPr>
          <a:xfrm>
            <a:off x="1763713" y="5810250"/>
            <a:ext cx="6197600" cy="1047750"/>
          </a:xfrm>
        </p:spPr>
        <p:txBody>
          <a:bodyPr/>
          <a:lstStyle/>
          <a:p>
            <a:pPr algn="ctr">
              <a:buFontTx/>
              <a:buNone/>
            </a:pPr>
            <a:r>
              <a:rPr lang="tr-TR" b="1" smtClean="0"/>
              <a:t>HÜSEYİN HAKİ EFENDİ</a:t>
            </a:r>
          </a:p>
        </p:txBody>
      </p:sp>
      <p:pic>
        <p:nvPicPr>
          <p:cNvPr id="7" name="Picture 4"/>
          <p:cNvPicPr>
            <a:picLocks noGrp="1" noChangeAspect="1" noChangeArrowheads="1"/>
          </p:cNvPicPr>
          <p:nvPr>
            <p:ph sz="quarter" idx="1"/>
          </p:nvPr>
        </p:nvPicPr>
        <p:blipFill>
          <a:blip r:embed="rId2" cstate="print"/>
          <a:srcRect/>
          <a:stretch>
            <a:fillRect/>
          </a:stretch>
        </p:blipFill>
        <p:spPr>
          <a:xfrm>
            <a:off x="2411760" y="1916832"/>
            <a:ext cx="4320480" cy="3816424"/>
          </a:xfrm>
          <a:prstGeom prst="ellipse">
            <a:avLst/>
          </a:prstGeom>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ooter Placeholder 2"/>
          <p:cNvSpPr>
            <a:spLocks noGrp="1"/>
          </p:cNvSpPr>
          <p:nvPr>
            <p:ph type="ftr" sz="quarter" idx="11"/>
          </p:nvPr>
        </p:nvSpPr>
        <p:spPr>
          <a:xfrm>
            <a:off x="457200" y="6245225"/>
            <a:ext cx="2133600" cy="476250"/>
          </a:xfrm>
          <a:noFill/>
        </p:spPr>
        <p:txBody>
          <a:bodyPr/>
          <a:lstStyle/>
          <a:p>
            <a:pPr algn="l"/>
            <a:r>
              <a:rPr lang="tr-TR"/>
              <a:t>İZMİR SEMİNERİ</a:t>
            </a:r>
          </a:p>
        </p:txBody>
      </p:sp>
      <p:sp>
        <p:nvSpPr>
          <p:cNvPr id="8195" name="Slide Number Placeholder 3"/>
          <p:cNvSpPr>
            <a:spLocks noGrp="1"/>
          </p:cNvSpPr>
          <p:nvPr>
            <p:ph type="sldNum" sz="quarter" idx="12"/>
          </p:nvPr>
        </p:nvSpPr>
        <p:spPr>
          <a:xfrm>
            <a:off x="3124200" y="6245225"/>
            <a:ext cx="2895600" cy="476250"/>
          </a:xfrm>
          <a:noFill/>
        </p:spPr>
        <p:txBody>
          <a:bodyPr/>
          <a:lstStyle/>
          <a:p>
            <a:pPr algn="ctr"/>
            <a:fld id="{B4ED4C39-482E-4261-90A2-9EF829FCD5E8}" type="slidenum">
              <a:rPr lang="tr-TR"/>
              <a:pPr algn="ctr"/>
              <a:t>2</a:t>
            </a:fld>
            <a:endParaRPr lang="tr-TR"/>
          </a:p>
        </p:txBody>
      </p:sp>
      <p:graphicFrame>
        <p:nvGraphicFramePr>
          <p:cNvPr id="8196" name="Object 2"/>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8207" name="Bit Eşlem Resmi" r:id="rId3" imgW="9742857" imgH="7306695" progId="Paint.Picture">
                  <p:embed/>
                </p:oleObj>
              </mc:Choice>
              <mc:Fallback>
                <p:oleObj name="Bit Eşlem Resmi" r:id="rId3" imgW="9742857" imgH="7306695" progId="Paint.Picture">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5"/>
          <p:cNvPicPr>
            <a:picLocks noGrp="1" noChangeAspect="1" noChangeArrowheads="1"/>
          </p:cNvPicPr>
          <p:nvPr>
            <p:ph sz="quarter" idx="1"/>
          </p:nvPr>
        </p:nvPicPr>
        <p:blipFill>
          <a:blip r:embed="rId2"/>
          <a:srcRect/>
          <a:stretch>
            <a:fillRect/>
          </a:stretch>
        </p:blipFill>
        <p:spPr>
          <a:xfrm>
            <a:off x="0" y="0"/>
            <a:ext cx="9144000" cy="6858000"/>
          </a:xfr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274638"/>
            <a:ext cx="8229600" cy="944562"/>
          </a:xfrm>
        </p:spPr>
        <p:txBody>
          <a:bodyPr/>
          <a:lstStyle/>
          <a:p>
            <a:pPr eaLnBrk="1" hangingPunct="1"/>
            <a:r>
              <a:rPr lang="tr-TR" smtClean="0">
                <a:solidFill>
                  <a:schemeClr val="bg1"/>
                </a:solidFill>
              </a:rPr>
              <a:t>Dubai 1994</a:t>
            </a:r>
          </a:p>
        </p:txBody>
      </p:sp>
      <p:sp>
        <p:nvSpPr>
          <p:cNvPr id="27651" name="Rectangle 3"/>
          <p:cNvSpPr>
            <a:spLocks noGrp="1" noChangeArrowheads="1"/>
          </p:cNvSpPr>
          <p:nvPr>
            <p:ph type="body" idx="1"/>
          </p:nvPr>
        </p:nvSpPr>
        <p:spPr/>
        <p:txBody>
          <a:bodyPr/>
          <a:lstStyle/>
          <a:p>
            <a:pPr eaLnBrk="1" hangingPunct="1"/>
            <a:endParaRPr lang="tr-TR" smtClean="0"/>
          </a:p>
        </p:txBody>
      </p:sp>
      <p:pic>
        <p:nvPicPr>
          <p:cNvPr id="27652" name="Picture 4" descr="Dubai-1994"/>
          <p:cNvPicPr>
            <a:picLocks noChangeAspect="1" noChangeArrowheads="1"/>
          </p:cNvPicPr>
          <p:nvPr/>
        </p:nvPicPr>
        <p:blipFill>
          <a:blip r:embed="rId2"/>
          <a:srcRect/>
          <a:stretch>
            <a:fillRect/>
          </a:stretch>
        </p:blipFill>
        <p:spPr bwMode="auto">
          <a:xfrm>
            <a:off x="533400" y="1295400"/>
            <a:ext cx="8077200" cy="48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68313" y="0"/>
            <a:ext cx="8229600" cy="1143000"/>
          </a:xfrm>
        </p:spPr>
        <p:txBody>
          <a:bodyPr/>
          <a:lstStyle/>
          <a:p>
            <a:pPr eaLnBrk="1" hangingPunct="1"/>
            <a:r>
              <a:rPr lang="tr-TR" smtClean="0">
                <a:solidFill>
                  <a:schemeClr val="bg1"/>
                </a:solidFill>
              </a:rPr>
              <a:t>Dubai 2004</a:t>
            </a:r>
          </a:p>
        </p:txBody>
      </p:sp>
      <p:sp>
        <p:nvSpPr>
          <p:cNvPr id="28675" name="Rectangle 3"/>
          <p:cNvSpPr>
            <a:spLocks noGrp="1" noChangeArrowheads="1"/>
          </p:cNvSpPr>
          <p:nvPr>
            <p:ph type="body" idx="1"/>
          </p:nvPr>
        </p:nvSpPr>
        <p:spPr/>
        <p:txBody>
          <a:bodyPr/>
          <a:lstStyle/>
          <a:p>
            <a:pPr eaLnBrk="1" hangingPunct="1"/>
            <a:endParaRPr lang="tr-TR" smtClean="0"/>
          </a:p>
        </p:txBody>
      </p:sp>
      <p:pic>
        <p:nvPicPr>
          <p:cNvPr id="28676" name="Picture 4" descr="Dubai-2005"/>
          <p:cNvPicPr>
            <a:picLocks noChangeAspect="1" noChangeArrowheads="1"/>
          </p:cNvPicPr>
          <p:nvPr/>
        </p:nvPicPr>
        <p:blipFill>
          <a:blip r:embed="rId2"/>
          <a:srcRect/>
          <a:stretch>
            <a:fillRect/>
          </a:stretch>
        </p:blipFill>
        <p:spPr bwMode="auto">
          <a:xfrm>
            <a:off x="468313" y="1125538"/>
            <a:ext cx="8369300" cy="5040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5"/>
          <p:cNvSpPr>
            <a:spLocks noGrp="1" noChangeArrowheads="1"/>
          </p:cNvSpPr>
          <p:nvPr>
            <p:ph type="ftr" sz="quarter" idx="11"/>
          </p:nvPr>
        </p:nvSpPr>
        <p:spPr>
          <a:xfrm>
            <a:off x="1600200" y="6400800"/>
            <a:ext cx="6096000" cy="457200"/>
          </a:xfrm>
        </p:spPr>
        <p:txBody>
          <a:bodyPr/>
          <a:lstStyle/>
          <a:p>
            <a:pPr>
              <a:defRPr/>
            </a:pPr>
            <a:r>
              <a:rPr lang="tr-TR">
                <a:latin typeface="+mn-lt"/>
              </a:rPr>
              <a:t>Marikan Takımdaşlık Semineri</a:t>
            </a:r>
          </a:p>
        </p:txBody>
      </p:sp>
      <p:sp>
        <p:nvSpPr>
          <p:cNvPr id="1361922" name="Text Box 2"/>
          <p:cNvSpPr txBox="1">
            <a:spLocks noChangeArrowheads="1"/>
          </p:cNvSpPr>
          <p:nvPr/>
        </p:nvSpPr>
        <p:spPr bwMode="auto">
          <a:xfrm>
            <a:off x="1066800" y="85725"/>
            <a:ext cx="5638800" cy="381000"/>
          </a:xfrm>
          <a:prstGeom prst="rect">
            <a:avLst/>
          </a:prstGeom>
          <a:noFill/>
          <a:ln w="9525" algn="ctr">
            <a:noFill/>
            <a:miter lim="800000"/>
            <a:headEnd/>
            <a:tailEnd/>
          </a:ln>
        </p:spPr>
        <p:txBody>
          <a:bodyPr>
            <a:spAutoFit/>
          </a:bodyPr>
          <a:lstStyle/>
          <a:p>
            <a:pPr>
              <a:lnSpc>
                <a:spcPct val="105000"/>
              </a:lnSpc>
              <a:spcBef>
                <a:spcPct val="35000"/>
              </a:spcBef>
            </a:pPr>
            <a:r>
              <a:rPr lang="tr-TR" b="1">
                <a:solidFill>
                  <a:srgbClr val="BC00BC"/>
                </a:solidFill>
              </a:rPr>
              <a:t>Takımdaşlık aynı kurum için çaba sarf etmektir.</a:t>
            </a:r>
          </a:p>
        </p:txBody>
      </p:sp>
      <p:pic>
        <p:nvPicPr>
          <p:cNvPr id="1361923" name="Picture 3"/>
          <p:cNvPicPr>
            <a:picLocks noChangeAspect="1" noChangeArrowheads="1"/>
          </p:cNvPicPr>
          <p:nvPr/>
        </p:nvPicPr>
        <p:blipFill>
          <a:blip r:embed="rId2"/>
          <a:srcRect/>
          <a:stretch>
            <a:fillRect/>
          </a:stretch>
        </p:blipFill>
        <p:spPr bwMode="auto">
          <a:xfrm>
            <a:off x="0" y="1214438"/>
            <a:ext cx="9144000" cy="5643562"/>
          </a:xfrm>
          <a:prstGeom prst="rect">
            <a:avLst/>
          </a:prstGeom>
          <a:noFill/>
          <a:ln w="9525">
            <a:noFill/>
            <a:miter lim="800000"/>
            <a:headEnd/>
            <a:tailEnd/>
          </a:ln>
        </p:spPr>
      </p:pic>
      <p:sp>
        <p:nvSpPr>
          <p:cNvPr id="1361924" name="Rectangle 4" descr="Pembe dokulu kağıt"/>
          <p:cNvSpPr>
            <a:spLocks noChangeArrowheads="1"/>
          </p:cNvSpPr>
          <p:nvPr/>
        </p:nvSpPr>
        <p:spPr bwMode="auto">
          <a:xfrm>
            <a:off x="4732338" y="1371600"/>
            <a:ext cx="4411662" cy="5486400"/>
          </a:xfrm>
          <a:prstGeom prst="rect">
            <a:avLst/>
          </a:prstGeom>
          <a:blipFill dpi="0" rotWithShape="1">
            <a:blip r:embed="rId3"/>
            <a:srcRect/>
            <a:tile tx="0" ty="0" sx="100000" sy="100000" flip="none" algn="tl"/>
          </a:blipFill>
          <a:ln w="9525">
            <a:solidFill>
              <a:schemeClr val="tx1"/>
            </a:solidFill>
            <a:miter lim="800000"/>
            <a:headEnd/>
            <a:tailEnd/>
          </a:ln>
        </p:spPr>
        <p:txBody>
          <a:bodyPr wrap="none" anchor="ctr"/>
          <a:lstStyle/>
          <a:p>
            <a:endParaRPr lang="tr-TR"/>
          </a:p>
        </p:txBody>
      </p:sp>
      <p:sp>
        <p:nvSpPr>
          <p:cNvPr id="1361925" name="Text Box 5"/>
          <p:cNvSpPr txBox="1">
            <a:spLocks noChangeArrowheads="1"/>
          </p:cNvSpPr>
          <p:nvPr/>
        </p:nvSpPr>
        <p:spPr bwMode="auto">
          <a:xfrm>
            <a:off x="1052513" y="457200"/>
            <a:ext cx="4938712" cy="381000"/>
          </a:xfrm>
          <a:prstGeom prst="rect">
            <a:avLst/>
          </a:prstGeom>
          <a:noFill/>
          <a:ln w="9525" algn="ctr">
            <a:noFill/>
            <a:miter lim="800000"/>
            <a:headEnd/>
            <a:tailEnd/>
          </a:ln>
        </p:spPr>
        <p:txBody>
          <a:bodyPr>
            <a:spAutoFit/>
          </a:bodyPr>
          <a:lstStyle/>
          <a:p>
            <a:pPr>
              <a:lnSpc>
                <a:spcPct val="105000"/>
              </a:lnSpc>
              <a:spcBef>
                <a:spcPct val="35000"/>
              </a:spcBef>
            </a:pPr>
            <a:r>
              <a:rPr lang="tr-TR" b="1">
                <a:solidFill>
                  <a:srgbClr val="BC00BC"/>
                </a:solidFill>
              </a:rPr>
              <a:t>Ama “çaba” tek başına yeterli değildir. </a:t>
            </a:r>
          </a:p>
        </p:txBody>
      </p:sp>
      <p:sp>
        <p:nvSpPr>
          <p:cNvPr id="1361926" name="Text Box 6"/>
          <p:cNvSpPr txBox="1">
            <a:spLocks noChangeArrowheads="1"/>
          </p:cNvSpPr>
          <p:nvPr/>
        </p:nvSpPr>
        <p:spPr bwMode="auto">
          <a:xfrm>
            <a:off x="1057275" y="876300"/>
            <a:ext cx="5791200" cy="381000"/>
          </a:xfrm>
          <a:prstGeom prst="rect">
            <a:avLst/>
          </a:prstGeom>
          <a:noFill/>
          <a:ln w="9525" algn="ctr">
            <a:noFill/>
            <a:miter lim="800000"/>
            <a:headEnd/>
            <a:tailEnd/>
          </a:ln>
        </p:spPr>
        <p:txBody>
          <a:bodyPr>
            <a:spAutoFit/>
          </a:bodyPr>
          <a:lstStyle/>
          <a:p>
            <a:pPr>
              <a:lnSpc>
                <a:spcPct val="105000"/>
              </a:lnSpc>
              <a:spcBef>
                <a:spcPct val="35000"/>
              </a:spcBef>
            </a:pPr>
            <a:r>
              <a:rPr lang="tr-TR" b="1">
                <a:solidFill>
                  <a:srgbClr val="BC00BC"/>
                </a:solidFill>
              </a:rPr>
              <a:t>Sadece aynı yöndeki çabalar Kurumu geliştirir.</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1361923"/>
                                        </p:tgtEl>
                                        <p:attrNameLst>
                                          <p:attrName>style.visibility</p:attrName>
                                        </p:attrNameLst>
                                      </p:cBhvr>
                                      <p:to>
                                        <p:strVal val="visible"/>
                                      </p:to>
                                    </p:set>
                                    <p:animEffect transition="in" filter="blinds(horizontal)">
                                      <p:cBhvr>
                                        <p:cTn id="7" dur="500"/>
                                        <p:tgtEl>
                                          <p:spTgt spid="136192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61924"/>
                                        </p:tgtEl>
                                        <p:attrNameLst>
                                          <p:attrName>style.visibility</p:attrName>
                                        </p:attrNameLst>
                                      </p:cBhvr>
                                      <p:to>
                                        <p:strVal val="visible"/>
                                      </p:to>
                                    </p:set>
                                    <p:animEffect transition="in" filter="blinds(horizontal)">
                                      <p:cBhvr>
                                        <p:cTn id="10" dur="500"/>
                                        <p:tgtEl>
                                          <p:spTgt spid="1361924"/>
                                        </p:tgtEl>
                                      </p:cBhvr>
                                    </p:animEffect>
                                  </p:childTnLst>
                                </p:cTn>
                              </p:par>
                            </p:childTnLst>
                          </p:cTn>
                        </p:par>
                        <p:par>
                          <p:cTn id="11" fill="hold" nodeType="afterGroup">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361922"/>
                                        </p:tgtEl>
                                        <p:attrNameLst>
                                          <p:attrName>style.visibility</p:attrName>
                                        </p:attrNameLst>
                                      </p:cBhvr>
                                      <p:to>
                                        <p:strVal val="visible"/>
                                      </p:to>
                                    </p:set>
                                    <p:anim by="(-#ppt_w*2)" calcmode="lin" valueType="num">
                                      <p:cBhvr rctx="PPT">
                                        <p:cTn id="14" dur="500" autoRev="1" fill="hold">
                                          <p:stCondLst>
                                            <p:cond delay="0"/>
                                          </p:stCondLst>
                                        </p:cTn>
                                        <p:tgtEl>
                                          <p:spTgt spid="1361922"/>
                                        </p:tgtEl>
                                        <p:attrNameLst>
                                          <p:attrName>ppt_w</p:attrName>
                                        </p:attrNameLst>
                                      </p:cBhvr>
                                    </p:anim>
                                    <p:anim by="(#ppt_w*0.50)" calcmode="lin" valueType="num">
                                      <p:cBhvr>
                                        <p:cTn id="15" dur="500" decel="50000" autoRev="1" fill="hold">
                                          <p:stCondLst>
                                            <p:cond delay="0"/>
                                          </p:stCondLst>
                                        </p:cTn>
                                        <p:tgtEl>
                                          <p:spTgt spid="1361922"/>
                                        </p:tgtEl>
                                        <p:attrNameLst>
                                          <p:attrName>ppt_x</p:attrName>
                                        </p:attrNameLst>
                                      </p:cBhvr>
                                    </p:anim>
                                    <p:anim from="(-#ppt_h/2)" to="(#ppt_y)" calcmode="lin" valueType="num">
                                      <p:cBhvr>
                                        <p:cTn id="16" dur="1000" fill="hold">
                                          <p:stCondLst>
                                            <p:cond delay="0"/>
                                          </p:stCondLst>
                                        </p:cTn>
                                        <p:tgtEl>
                                          <p:spTgt spid="1361922"/>
                                        </p:tgtEl>
                                        <p:attrNameLst>
                                          <p:attrName>ppt_y</p:attrName>
                                        </p:attrNameLst>
                                      </p:cBhvr>
                                    </p:anim>
                                    <p:animRot by="21600000">
                                      <p:cBhvr>
                                        <p:cTn id="17" dur="1000" fill="hold">
                                          <p:stCondLst>
                                            <p:cond delay="0"/>
                                          </p:stCondLst>
                                        </p:cTn>
                                        <p:tgtEl>
                                          <p:spTgt spid="1361922"/>
                                        </p:tgtEl>
                                        <p:attrNameLst>
                                          <p:attrName>r</p:attrName>
                                        </p:attrNameLst>
                                      </p:cBhvr>
                                    </p:animRot>
                                  </p:childTnLst>
                                </p:cTn>
                              </p:par>
                            </p:childTnLst>
                          </p:cTn>
                        </p:par>
                        <p:par>
                          <p:cTn id="18" fill="hold" nodeType="afterGroup">
                            <p:stCondLst>
                              <p:cond delay="55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361925"/>
                                        </p:tgtEl>
                                        <p:attrNameLst>
                                          <p:attrName>style.visibility</p:attrName>
                                        </p:attrNameLst>
                                      </p:cBhvr>
                                      <p:to>
                                        <p:strVal val="visible"/>
                                      </p:to>
                                    </p:set>
                                    <p:anim by="(-#ppt_w*2)" calcmode="lin" valueType="num">
                                      <p:cBhvr rctx="PPT">
                                        <p:cTn id="21" dur="500" autoRev="1" fill="hold">
                                          <p:stCondLst>
                                            <p:cond delay="0"/>
                                          </p:stCondLst>
                                        </p:cTn>
                                        <p:tgtEl>
                                          <p:spTgt spid="1361925"/>
                                        </p:tgtEl>
                                        <p:attrNameLst>
                                          <p:attrName>ppt_w</p:attrName>
                                        </p:attrNameLst>
                                      </p:cBhvr>
                                    </p:anim>
                                    <p:anim by="(#ppt_w*0.50)" calcmode="lin" valueType="num">
                                      <p:cBhvr>
                                        <p:cTn id="22" dur="500" decel="50000" autoRev="1" fill="hold">
                                          <p:stCondLst>
                                            <p:cond delay="0"/>
                                          </p:stCondLst>
                                        </p:cTn>
                                        <p:tgtEl>
                                          <p:spTgt spid="1361925"/>
                                        </p:tgtEl>
                                        <p:attrNameLst>
                                          <p:attrName>ppt_x</p:attrName>
                                        </p:attrNameLst>
                                      </p:cBhvr>
                                    </p:anim>
                                    <p:anim from="(-#ppt_h/2)" to="(#ppt_y)" calcmode="lin" valueType="num">
                                      <p:cBhvr>
                                        <p:cTn id="23" dur="1000" fill="hold">
                                          <p:stCondLst>
                                            <p:cond delay="0"/>
                                          </p:stCondLst>
                                        </p:cTn>
                                        <p:tgtEl>
                                          <p:spTgt spid="1361925"/>
                                        </p:tgtEl>
                                        <p:attrNameLst>
                                          <p:attrName>ppt_y</p:attrName>
                                        </p:attrNameLst>
                                      </p:cBhvr>
                                    </p:anim>
                                    <p:animRot by="21600000">
                                      <p:cBhvr>
                                        <p:cTn id="24" dur="1000" fill="hold">
                                          <p:stCondLst>
                                            <p:cond delay="0"/>
                                          </p:stCondLst>
                                        </p:cTn>
                                        <p:tgtEl>
                                          <p:spTgt spid="1361925"/>
                                        </p:tgtEl>
                                        <p:attrNameLst>
                                          <p:attrName>r</p:attrName>
                                        </p:attrNameLst>
                                      </p:cBhvr>
                                    </p:animRot>
                                  </p:childTnLst>
                                </p:cTn>
                              </p:par>
                            </p:childTnLst>
                          </p:cTn>
                        </p:par>
                        <p:par>
                          <p:cTn id="25" fill="hold" nodeType="afterGroup">
                            <p:stCondLst>
                              <p:cond delay="98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1361926"/>
                                        </p:tgtEl>
                                        <p:attrNameLst>
                                          <p:attrName>style.visibility</p:attrName>
                                        </p:attrNameLst>
                                      </p:cBhvr>
                                      <p:to>
                                        <p:strVal val="visible"/>
                                      </p:to>
                                    </p:set>
                                    <p:anim by="(-#ppt_w*2)" calcmode="lin" valueType="num">
                                      <p:cBhvr rctx="PPT">
                                        <p:cTn id="28" dur="250" autoRev="1" fill="hold">
                                          <p:stCondLst>
                                            <p:cond delay="0"/>
                                          </p:stCondLst>
                                        </p:cTn>
                                        <p:tgtEl>
                                          <p:spTgt spid="1361926"/>
                                        </p:tgtEl>
                                        <p:attrNameLst>
                                          <p:attrName>ppt_w</p:attrName>
                                        </p:attrNameLst>
                                      </p:cBhvr>
                                    </p:anim>
                                    <p:anim by="(#ppt_w*0.50)" calcmode="lin" valueType="num">
                                      <p:cBhvr>
                                        <p:cTn id="29" dur="250" decel="50000" autoRev="1" fill="hold">
                                          <p:stCondLst>
                                            <p:cond delay="0"/>
                                          </p:stCondLst>
                                        </p:cTn>
                                        <p:tgtEl>
                                          <p:spTgt spid="1361926"/>
                                        </p:tgtEl>
                                        <p:attrNameLst>
                                          <p:attrName>ppt_x</p:attrName>
                                        </p:attrNameLst>
                                      </p:cBhvr>
                                    </p:anim>
                                    <p:anim from="(-#ppt_h/2)" to="(#ppt_y)" calcmode="lin" valueType="num">
                                      <p:cBhvr>
                                        <p:cTn id="30" dur="500" fill="hold">
                                          <p:stCondLst>
                                            <p:cond delay="0"/>
                                          </p:stCondLst>
                                        </p:cTn>
                                        <p:tgtEl>
                                          <p:spTgt spid="1361926"/>
                                        </p:tgtEl>
                                        <p:attrNameLst>
                                          <p:attrName>ppt_y</p:attrName>
                                        </p:attrNameLst>
                                      </p:cBhvr>
                                    </p:anim>
                                    <p:animRot by="21600000">
                                      <p:cBhvr>
                                        <p:cTn id="31" dur="500" fill="hold">
                                          <p:stCondLst>
                                            <p:cond delay="0"/>
                                          </p:stCondLst>
                                        </p:cTn>
                                        <p:tgtEl>
                                          <p:spTgt spid="1361926"/>
                                        </p:tgtEl>
                                        <p:attrNameLst>
                                          <p:attrName>r</p:attrName>
                                        </p:attrNameLst>
                                      </p:cBhvr>
                                    </p:animRot>
                                  </p:childTnLst>
                                </p:cTn>
                              </p:par>
                            </p:childTnLst>
                          </p:cTn>
                        </p:par>
                      </p:childTnLst>
                    </p:cTn>
                  </p:par>
                  <p:par>
                    <p:cTn id="32" fill="hold" nodeType="clickPar">
                      <p:stCondLst>
                        <p:cond delay="indefinite"/>
                      </p:stCondLst>
                      <p:childTnLst>
                        <p:par>
                          <p:cTn id="33" fill="hold" nodeType="withGroup">
                            <p:stCondLst>
                              <p:cond delay="0"/>
                            </p:stCondLst>
                            <p:childTnLst>
                              <p:par>
                                <p:cTn id="34" presetID="5" presetClass="exit" presetSubtype="5" fill="hold" grpId="1" nodeType="clickEffect">
                                  <p:stCondLst>
                                    <p:cond delay="0"/>
                                  </p:stCondLst>
                                  <p:childTnLst>
                                    <p:animEffect transition="out" filter="checkerboard(down)">
                                      <p:cBhvr>
                                        <p:cTn id="35" dur="5000"/>
                                        <p:tgtEl>
                                          <p:spTgt spid="1361924"/>
                                        </p:tgtEl>
                                      </p:cBhvr>
                                    </p:animEffect>
                                    <p:set>
                                      <p:cBhvr>
                                        <p:cTn id="36" dur="1" fill="hold">
                                          <p:stCondLst>
                                            <p:cond delay="4999"/>
                                          </p:stCondLst>
                                        </p:cTn>
                                        <p:tgtEl>
                                          <p:spTgt spid="13619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22" grpId="0"/>
      <p:bldP spid="1361924" grpId="0" animBg="1"/>
      <p:bldP spid="1361924" grpId="1" animBg="1"/>
      <p:bldP spid="1361925" grpId="0"/>
      <p:bldP spid="13619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WordArt 2"/>
          <p:cNvSpPr>
            <a:spLocks noChangeArrowheads="1" noChangeShapeType="1" noTextEdit="1"/>
          </p:cNvSpPr>
          <p:nvPr/>
        </p:nvSpPr>
        <p:spPr bwMode="auto">
          <a:xfrm>
            <a:off x="1331913" y="2205038"/>
            <a:ext cx="6265862" cy="4652962"/>
          </a:xfrm>
          <a:prstGeom prst="rect">
            <a:avLst/>
          </a:prstGeom>
        </p:spPr>
        <p:txBody>
          <a:bodyPr wrap="none" fromWordArt="1">
            <a:prstTxWarp prst="textFadeUp">
              <a:avLst>
                <a:gd name="adj" fmla="val 9991"/>
              </a:avLst>
            </a:prstTxWarp>
          </a:bodyPr>
          <a:lstStyle/>
          <a:p>
            <a:pPr algn="ctr"/>
            <a:r>
              <a:rPr lang="tr-TR" sz="4400" kern="10">
                <a:ln w="12700">
                  <a:solidFill>
                    <a:srgbClr val="B2B2B2"/>
                  </a:solidFill>
                  <a:round/>
                  <a:headEnd/>
                  <a:tailEnd/>
                </a:ln>
                <a:solidFill>
                  <a:srgbClr val="FF0000"/>
                </a:solidFill>
                <a:effectLst>
                  <a:outerShdw dist="35921" dir="2700000" sy="50000" rotWithShape="0">
                    <a:srgbClr val="875B0D">
                      <a:alpha val="70000"/>
                    </a:srgbClr>
                  </a:outerShdw>
                </a:effectLst>
                <a:latin typeface="Arial Black"/>
              </a:rPr>
              <a:t>ÖNDE  OLUNUZ !</a:t>
            </a:r>
          </a:p>
          <a:p>
            <a:pPr algn="ctr"/>
            <a:endParaRPr lang="tr-TR" sz="4400" kern="10">
              <a:ln w="12700">
                <a:solidFill>
                  <a:srgbClr val="B2B2B2"/>
                </a:solidFill>
                <a:round/>
                <a:headEnd/>
                <a:tailEnd/>
              </a:ln>
              <a:solidFill>
                <a:srgbClr val="FF0000"/>
              </a:solidFill>
              <a:effectLst>
                <a:outerShdw dist="35921" dir="2700000" sy="50000" rotWithShape="0">
                  <a:srgbClr val="875B0D">
                    <a:alpha val="70000"/>
                  </a:srgbClr>
                </a:outerShdw>
              </a:effectLst>
              <a:latin typeface="Arial Black"/>
            </a:endParaRPr>
          </a:p>
          <a:p>
            <a:pPr algn="ctr"/>
            <a:endParaRPr lang="tr-TR" sz="4400" kern="10">
              <a:ln w="12700">
                <a:solidFill>
                  <a:srgbClr val="B2B2B2"/>
                </a:solidFill>
                <a:round/>
                <a:headEnd/>
                <a:tailEnd/>
              </a:ln>
              <a:solidFill>
                <a:srgbClr val="FF0000"/>
              </a:solidFill>
              <a:effectLst>
                <a:outerShdw dist="35921" dir="2700000" sy="50000" rotWithShape="0">
                  <a:srgbClr val="875B0D">
                    <a:alpha val="70000"/>
                  </a:srgbClr>
                </a:outerShdw>
              </a:effectLst>
              <a:latin typeface="Arial Black"/>
            </a:endParaRPr>
          </a:p>
        </p:txBody>
      </p:sp>
      <p:sp>
        <p:nvSpPr>
          <p:cNvPr id="30723" name="Rectangle 3"/>
          <p:cNvSpPr>
            <a:spLocks noChangeArrowheads="1"/>
          </p:cNvSpPr>
          <p:nvPr/>
        </p:nvSpPr>
        <p:spPr bwMode="auto">
          <a:xfrm>
            <a:off x="0" y="4797425"/>
            <a:ext cx="9144000" cy="215900"/>
          </a:xfrm>
          <a:prstGeom prst="rect">
            <a:avLst/>
          </a:prstGeom>
          <a:solidFill>
            <a:srgbClr val="74D42C"/>
          </a:solidFill>
          <a:ln w="9525">
            <a:solidFill>
              <a:schemeClr val="tx1"/>
            </a:solidFill>
            <a:miter lim="800000"/>
            <a:headEnd/>
            <a:tailEnd/>
          </a:ln>
        </p:spPr>
        <p:txBody>
          <a:bodyPr wrap="none" anchor="ctr"/>
          <a:lstStyle/>
          <a:p>
            <a:endParaRPr lang="tr-TR">
              <a:latin typeface="Calibri" pitchFamily="34" charset="0"/>
            </a:endParaRPr>
          </a:p>
        </p:txBody>
      </p:sp>
      <p:sp>
        <p:nvSpPr>
          <p:cNvPr id="30724" name="Rectangle 4"/>
          <p:cNvSpPr>
            <a:spLocks noChangeArrowheads="1"/>
          </p:cNvSpPr>
          <p:nvPr/>
        </p:nvSpPr>
        <p:spPr bwMode="auto">
          <a:xfrm>
            <a:off x="0" y="908050"/>
            <a:ext cx="9144000" cy="792163"/>
          </a:xfrm>
          <a:prstGeom prst="rect">
            <a:avLst/>
          </a:prstGeom>
          <a:solidFill>
            <a:srgbClr val="74D42C"/>
          </a:solidFill>
          <a:ln w="9525">
            <a:solidFill>
              <a:schemeClr val="tx1"/>
            </a:solidFill>
            <a:miter lim="800000"/>
            <a:headEnd/>
            <a:tailEnd/>
          </a:ln>
        </p:spPr>
        <p:txBody>
          <a:bodyPr wrap="none" anchor="ctr"/>
          <a:lstStyle/>
          <a:p>
            <a:endParaRPr lang="tr-TR">
              <a:latin typeface="Calibri" pitchFamily="34" charset="0"/>
            </a:endParaRPr>
          </a:p>
        </p:txBody>
      </p:sp>
      <p:sp>
        <p:nvSpPr>
          <p:cNvPr id="332805" name="Text Box 5"/>
          <p:cNvSpPr txBox="1">
            <a:spLocks noChangeArrowheads="1"/>
          </p:cNvSpPr>
          <p:nvPr/>
        </p:nvSpPr>
        <p:spPr bwMode="auto">
          <a:xfrm>
            <a:off x="0" y="1052513"/>
            <a:ext cx="9144000" cy="708025"/>
          </a:xfrm>
          <a:prstGeom prst="rect">
            <a:avLst/>
          </a:prstGeom>
          <a:noFill/>
          <a:ln w="9525">
            <a:noFill/>
            <a:miter lim="800000"/>
            <a:headEnd/>
            <a:tailEnd/>
          </a:ln>
        </p:spPr>
        <p:txBody>
          <a:bodyPr>
            <a:spAutoFit/>
          </a:bodyPr>
          <a:lstStyle/>
          <a:p>
            <a:pPr algn="ctr">
              <a:spcBef>
                <a:spcPct val="50000"/>
              </a:spcBef>
            </a:pPr>
            <a:r>
              <a:rPr lang="tr-TR" sz="4000" b="1">
                <a:latin typeface="Calibri" pitchFamily="34" charset="0"/>
              </a:rPr>
              <a:t>GENÇLER  OLARAK </a:t>
            </a:r>
          </a:p>
        </p:txBody>
      </p:sp>
      <p:sp>
        <p:nvSpPr>
          <p:cNvPr id="30726" name="Text Box 6"/>
          <p:cNvSpPr txBox="1">
            <a:spLocks noChangeArrowheads="1"/>
          </p:cNvSpPr>
          <p:nvPr/>
        </p:nvSpPr>
        <p:spPr bwMode="auto">
          <a:xfrm>
            <a:off x="468313" y="5229225"/>
            <a:ext cx="1150937" cy="366713"/>
          </a:xfrm>
          <a:prstGeom prst="rect">
            <a:avLst/>
          </a:prstGeom>
          <a:noFill/>
          <a:ln w="9525">
            <a:noFill/>
            <a:miter lim="800000"/>
            <a:headEnd/>
            <a:tailEnd/>
          </a:ln>
        </p:spPr>
        <p:txBody>
          <a:bodyPr>
            <a:spAutoFit/>
          </a:bodyPr>
          <a:lstStyle/>
          <a:p>
            <a:pPr>
              <a:spcBef>
                <a:spcPct val="50000"/>
              </a:spcBef>
            </a:pPr>
            <a:endParaRPr lang="tr-TR">
              <a:latin typeface="Calibri" pitchFamily="34" charset="0"/>
            </a:endParaRPr>
          </a:p>
        </p:txBody>
      </p:sp>
      <p:sp>
        <p:nvSpPr>
          <p:cNvPr id="332807" name="Text Box 7"/>
          <p:cNvSpPr txBox="1">
            <a:spLocks noChangeArrowheads="1"/>
          </p:cNvSpPr>
          <p:nvPr/>
        </p:nvSpPr>
        <p:spPr bwMode="auto">
          <a:xfrm>
            <a:off x="0" y="4244975"/>
            <a:ext cx="8893175" cy="1920875"/>
          </a:xfrm>
          <a:prstGeom prst="rect">
            <a:avLst/>
          </a:prstGeom>
          <a:noFill/>
          <a:ln w="9525">
            <a:noFill/>
            <a:miter lim="800000"/>
            <a:headEnd/>
            <a:tailEnd/>
          </a:ln>
        </p:spPr>
        <p:txBody>
          <a:bodyPr>
            <a:spAutoFit/>
          </a:bodyPr>
          <a:lstStyle/>
          <a:p>
            <a:pPr algn="ctr">
              <a:spcBef>
                <a:spcPct val="50000"/>
              </a:spcBef>
            </a:pPr>
            <a:r>
              <a:rPr lang="tr-TR" sz="4000" b="1">
                <a:latin typeface="Trebuchet MS" pitchFamily="34" charset="0"/>
              </a:rPr>
              <a:t>Ne mutlu önder olanlara, önde olanlara! Çünkü şafağın ışığı                             önce onların alnına vuracak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2805"/>
                                        </p:tgtEl>
                                        <p:attrNameLst>
                                          <p:attrName>style.visibility</p:attrName>
                                        </p:attrNameLst>
                                      </p:cBhvr>
                                      <p:to>
                                        <p:strVal val="visible"/>
                                      </p:to>
                                    </p:set>
                                    <p:anim calcmode="lin" valueType="num">
                                      <p:cBhvr additive="base">
                                        <p:cTn id="7" dur="500" fill="hold"/>
                                        <p:tgtEl>
                                          <p:spTgt spid="332805"/>
                                        </p:tgtEl>
                                        <p:attrNameLst>
                                          <p:attrName>ppt_x</p:attrName>
                                        </p:attrNameLst>
                                      </p:cBhvr>
                                      <p:tavLst>
                                        <p:tav tm="0">
                                          <p:val>
                                            <p:strVal val="#ppt_x"/>
                                          </p:val>
                                        </p:tav>
                                        <p:tav tm="100000">
                                          <p:val>
                                            <p:strVal val="#ppt_x"/>
                                          </p:val>
                                        </p:tav>
                                      </p:tavLst>
                                    </p:anim>
                                    <p:anim calcmode="lin" valueType="num">
                                      <p:cBhvr additive="base">
                                        <p:cTn id="8" dur="500" fill="hold"/>
                                        <p:tgtEl>
                                          <p:spTgt spid="33280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332802"/>
                                        </p:tgtEl>
                                        <p:attrNameLst>
                                          <p:attrName>style.visibility</p:attrName>
                                        </p:attrNameLst>
                                      </p:cBhvr>
                                      <p:to>
                                        <p:strVal val="visible"/>
                                      </p:to>
                                    </p:set>
                                    <p:animEffect transition="in" filter="dissolve">
                                      <p:cBhvr>
                                        <p:cTn id="13" dur="500"/>
                                        <p:tgtEl>
                                          <p:spTgt spid="33280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332807"/>
                                        </p:tgtEl>
                                        <p:attrNameLst>
                                          <p:attrName>style.visibility</p:attrName>
                                        </p:attrNameLst>
                                      </p:cBhvr>
                                      <p:to>
                                        <p:strVal val="visible"/>
                                      </p:to>
                                    </p:set>
                                    <p:animEffect transition="in" filter="checkerboard(across)">
                                      <p:cBhvr>
                                        <p:cTn id="18" dur="500"/>
                                        <p:tgtEl>
                                          <p:spTgt spid="33280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8" presetClass="emph" presetSubtype="0" fill="hold" grpId="1" nodeType="clickEffect">
                                  <p:stCondLst>
                                    <p:cond delay="0"/>
                                  </p:stCondLst>
                                  <p:childTnLst>
                                    <p:animRot by="21600000">
                                      <p:cBhvr>
                                        <p:cTn id="22" dur="2000" fill="hold"/>
                                        <p:tgtEl>
                                          <p:spTgt spid="3328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802" grpId="0" animBg="1"/>
      <p:bldP spid="332805" grpId="0"/>
      <p:bldP spid="332807" grpId="0"/>
      <p:bldP spid="332807"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3" descr="G:\ar-ge\mulakat1.jpg"/>
          <p:cNvPicPr>
            <a:picLocks noChangeAspect="1" noChangeArrowheads="1"/>
          </p:cNvPicPr>
          <p:nvPr/>
        </p:nvPicPr>
        <p:blipFill>
          <a:blip r:embed="rId2"/>
          <a:srcRect l="6966" t="12857"/>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G:\ar-ge\mulakat2.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G:\ar-ge\mulakat3.jpg"/>
          <p:cNvPicPr>
            <a:picLocks noChangeAspect="1" noChangeArrowheads="1"/>
          </p:cNvPicPr>
          <p:nvPr/>
        </p:nvPicPr>
        <p:blipFill>
          <a:blip r:embed="rId2"/>
          <a:srcRect t="7796"/>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tr-TR" smtClean="0">
                <a:solidFill>
                  <a:srgbClr val="FF0000"/>
                </a:solidFill>
              </a:rPr>
              <a:t>S.Covey</a:t>
            </a:r>
          </a:p>
        </p:txBody>
      </p:sp>
      <p:sp>
        <p:nvSpPr>
          <p:cNvPr id="565251" name="Rectangle 3"/>
          <p:cNvSpPr>
            <a:spLocks noGrp="1" noChangeArrowheads="1"/>
          </p:cNvSpPr>
          <p:nvPr>
            <p:ph idx="1"/>
          </p:nvPr>
        </p:nvSpPr>
        <p:spPr>
          <a:xfrm>
            <a:off x="0" y="2017713"/>
            <a:ext cx="8955088" cy="4114800"/>
          </a:xfrm>
        </p:spPr>
        <p:txBody>
          <a:bodyPr/>
          <a:lstStyle/>
          <a:p>
            <a:pPr algn="just" eaLnBrk="1" hangingPunct="1"/>
            <a:r>
              <a:rPr lang="tr-TR" b="1" smtClean="0"/>
              <a:t>“Bilgi çağının endüstri çağına ait üretim kapasitesini elliye katlayacağına inanıyor musunuz? Buna inanın. </a:t>
            </a:r>
          </a:p>
          <a:p>
            <a:pPr algn="just" eaLnBrk="1" hangingPunct="1"/>
            <a:r>
              <a:rPr lang="tr-TR" b="1" smtClean="0"/>
              <a:t>Peki bilgi çağının endüstri çağındaki işgücü hacminin % 90 azalmasıyla sonuçlanacağına inanıyor musunuz? Buna da inanın.”</a:t>
            </a:r>
          </a:p>
          <a:p>
            <a:pPr eaLnBrk="1" hangingPunct="1">
              <a:buFont typeface="Wingdings" pitchFamily="2" charset="2"/>
              <a:buNone/>
            </a:pPr>
            <a:endParaRPr lang="tr-TR"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525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6525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5251"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tr-TR" sz="6000" b="1" smtClean="0">
                <a:solidFill>
                  <a:srgbClr val="C00000"/>
                </a:solidFill>
              </a:rPr>
              <a:t>Kazanan - kaybeden</a:t>
            </a:r>
          </a:p>
        </p:txBody>
      </p:sp>
      <p:sp>
        <p:nvSpPr>
          <p:cNvPr id="35843" name="Rectangle 3"/>
          <p:cNvSpPr>
            <a:spLocks noGrp="1" noChangeArrowheads="1"/>
          </p:cNvSpPr>
          <p:nvPr>
            <p:ph idx="1"/>
          </p:nvPr>
        </p:nvSpPr>
        <p:spPr>
          <a:xfrm>
            <a:off x="0" y="1600200"/>
            <a:ext cx="9144000" cy="4525963"/>
          </a:xfrm>
        </p:spPr>
        <p:txBody>
          <a:bodyPr/>
          <a:lstStyle/>
          <a:p>
            <a:pPr eaLnBrk="1" hangingPunct="1"/>
            <a:endParaRPr lang="tr-TR" sz="5400" b="1" i="1" smtClean="0"/>
          </a:p>
          <a:p>
            <a:pPr eaLnBrk="1" hangingPunct="1"/>
            <a:r>
              <a:rPr lang="tr-TR" sz="5400" b="1" i="1" smtClean="0"/>
              <a:t>Kendileri, Ailesi,  Ülkesi,  hakkında iyi düşünenler, </a:t>
            </a:r>
            <a:r>
              <a:rPr lang="tr-TR" sz="5400" b="1" i="1" smtClean="0">
                <a:solidFill>
                  <a:srgbClr val="C00000"/>
                </a:solidFill>
              </a:rPr>
              <a:t>iyi sonuçlar alırlar.</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1 Başlık"/>
          <p:cNvSpPr>
            <a:spLocks noGrp="1"/>
          </p:cNvSpPr>
          <p:nvPr>
            <p:ph type="title"/>
          </p:nvPr>
        </p:nvSpPr>
        <p:spPr>
          <a:xfrm>
            <a:off x="468313" y="0"/>
            <a:ext cx="8229600" cy="908720"/>
          </a:xfrm>
        </p:spPr>
        <p:txBody>
          <a:bodyPr/>
          <a:lstStyle/>
          <a:p>
            <a:r>
              <a:rPr lang="tr-TR" b="1" dirty="0" smtClean="0">
                <a:solidFill>
                  <a:srgbClr val="FF0000"/>
                </a:solidFill>
              </a:rPr>
              <a:t>Mehmet Baki ÖZTÜRK</a:t>
            </a:r>
          </a:p>
        </p:txBody>
      </p:sp>
      <p:sp>
        <p:nvSpPr>
          <p:cNvPr id="9219" name="2 İçerik Yer Tutucusu"/>
          <p:cNvSpPr>
            <a:spLocks noGrp="1"/>
          </p:cNvSpPr>
          <p:nvPr>
            <p:ph idx="1"/>
          </p:nvPr>
        </p:nvSpPr>
        <p:spPr>
          <a:xfrm>
            <a:off x="467544" y="692696"/>
            <a:ext cx="8229600" cy="6165304"/>
          </a:xfrm>
        </p:spPr>
        <p:txBody>
          <a:bodyPr/>
          <a:lstStyle/>
          <a:p>
            <a:pPr marL="0" indent="0">
              <a:lnSpc>
                <a:spcPct val="80000"/>
              </a:lnSpc>
              <a:buNone/>
            </a:pPr>
            <a:endParaRPr lang="tr-TR" sz="2500" b="1" dirty="0" smtClean="0"/>
          </a:p>
          <a:p>
            <a:pPr>
              <a:lnSpc>
                <a:spcPct val="80000"/>
              </a:lnSpc>
            </a:pPr>
            <a:r>
              <a:rPr lang="tr-TR" sz="2500" b="1" dirty="0" smtClean="0"/>
              <a:t>1968 doğumlu, Adana - Seyhan nüfusuna kayıtlı</a:t>
            </a:r>
          </a:p>
          <a:p>
            <a:pPr>
              <a:lnSpc>
                <a:spcPct val="80000"/>
              </a:lnSpc>
            </a:pPr>
            <a:r>
              <a:rPr lang="tr-TR" sz="2500" b="1" dirty="0" smtClean="0"/>
              <a:t>Çukurova Üniversitesi Eğitim Fakültesi ve A.Ü. İktisat Fakültesi mezunu</a:t>
            </a:r>
          </a:p>
          <a:p>
            <a:pPr>
              <a:lnSpc>
                <a:spcPct val="80000"/>
              </a:lnSpc>
            </a:pPr>
            <a:r>
              <a:rPr lang="tr-TR" sz="2500" b="1" dirty="0" smtClean="0"/>
              <a:t>Yönetim ve org. alanında Yüksek Lisans Yaptı</a:t>
            </a:r>
          </a:p>
          <a:p>
            <a:pPr>
              <a:lnSpc>
                <a:spcPct val="80000"/>
              </a:lnSpc>
            </a:pPr>
            <a:r>
              <a:rPr lang="tr-TR" sz="2500" b="1" dirty="0" smtClean="0"/>
              <a:t>Uzun süre öğretmenlik ve okul müdürlüğü yaptı</a:t>
            </a:r>
          </a:p>
          <a:p>
            <a:pPr>
              <a:lnSpc>
                <a:spcPct val="80000"/>
              </a:lnSpc>
            </a:pPr>
            <a:r>
              <a:rPr lang="tr-TR" sz="2500" b="1" dirty="0" smtClean="0"/>
              <a:t>Kişisel ve kurumsal gelişim alanlarında uzmanlıkları bulunmaktadır. </a:t>
            </a:r>
          </a:p>
          <a:p>
            <a:pPr>
              <a:lnSpc>
                <a:spcPct val="80000"/>
              </a:lnSpc>
            </a:pPr>
            <a:r>
              <a:rPr lang="tr-TR" sz="2500" b="1" dirty="0" smtClean="0"/>
              <a:t>Uluslararası Kalite Yönetim Sistemi </a:t>
            </a:r>
            <a:r>
              <a:rPr lang="tr-TR" sz="2500" b="1" dirty="0" err="1" smtClean="0"/>
              <a:t>Başdenetçisidir</a:t>
            </a:r>
            <a:r>
              <a:rPr lang="tr-TR" sz="2500" b="1" dirty="0" smtClean="0"/>
              <a:t>.</a:t>
            </a:r>
          </a:p>
          <a:p>
            <a:pPr>
              <a:lnSpc>
                <a:spcPct val="80000"/>
              </a:lnSpc>
            </a:pPr>
            <a:r>
              <a:rPr lang="tr-TR" sz="2500" b="1" dirty="0" smtClean="0"/>
              <a:t>TODAİE Kamu Diplomasisi Programı Mezunu</a:t>
            </a:r>
          </a:p>
          <a:p>
            <a:pPr>
              <a:lnSpc>
                <a:spcPct val="80000"/>
              </a:lnSpc>
            </a:pPr>
            <a:r>
              <a:rPr lang="tr-TR" sz="2500" b="1" dirty="0" smtClean="0"/>
              <a:t>ASPB Aile Terapisti</a:t>
            </a:r>
          </a:p>
          <a:p>
            <a:pPr>
              <a:lnSpc>
                <a:spcPct val="80000"/>
              </a:lnSpc>
            </a:pPr>
            <a:r>
              <a:rPr lang="tr-TR" sz="2500" b="1" dirty="0" smtClean="0"/>
              <a:t>Başbakanlık </a:t>
            </a:r>
            <a:r>
              <a:rPr lang="tr-TR" sz="2500" b="1" dirty="0"/>
              <a:t>E</a:t>
            </a:r>
            <a:r>
              <a:rPr lang="tr-TR" sz="2500" b="1" dirty="0" smtClean="0"/>
              <a:t>tik Kurulu Etik Eğiticisi</a:t>
            </a:r>
          </a:p>
          <a:p>
            <a:pPr>
              <a:lnSpc>
                <a:spcPct val="80000"/>
              </a:lnSpc>
            </a:pPr>
            <a:r>
              <a:rPr lang="tr-TR" sz="2500" b="1" dirty="0" smtClean="0"/>
              <a:t>Evli ve 3 çocuk babası</a:t>
            </a:r>
          </a:p>
          <a:p>
            <a:pPr>
              <a:lnSpc>
                <a:spcPct val="80000"/>
              </a:lnSpc>
              <a:buFontTx/>
              <a:buNone/>
            </a:pPr>
            <a:r>
              <a:rPr lang="tr-TR" sz="2500" b="1" dirty="0" smtClean="0">
                <a:solidFill>
                  <a:srgbClr val="FF0000"/>
                </a:solidFill>
              </a:rPr>
              <a:t>Yayınlanmış 2 kitabı bulunmaktadır.</a:t>
            </a:r>
          </a:p>
          <a:p>
            <a:pPr>
              <a:lnSpc>
                <a:spcPct val="80000"/>
              </a:lnSpc>
              <a:buFontTx/>
              <a:buAutoNum type="arabicPeriod"/>
            </a:pPr>
            <a:r>
              <a:rPr lang="tr-TR" sz="2500" b="1" dirty="0" smtClean="0">
                <a:solidFill>
                  <a:srgbClr val="FF0000"/>
                </a:solidFill>
              </a:rPr>
              <a:t>İçindeki seni harekete geçir.   (Ocak - 2010)</a:t>
            </a:r>
          </a:p>
          <a:p>
            <a:pPr>
              <a:lnSpc>
                <a:spcPct val="80000"/>
              </a:lnSpc>
              <a:buFontTx/>
              <a:buAutoNum type="arabicPeriod"/>
            </a:pPr>
            <a:r>
              <a:rPr lang="tr-TR" sz="2500" b="1" dirty="0" smtClean="0">
                <a:solidFill>
                  <a:srgbClr val="FF0000"/>
                </a:solidFill>
              </a:rPr>
              <a:t>Kalitenin alfabesi                      (Mayıs - 2009)</a:t>
            </a:r>
          </a:p>
          <a:p>
            <a:pPr>
              <a:lnSpc>
                <a:spcPct val="80000"/>
              </a:lnSpc>
            </a:pPr>
            <a:endParaRPr lang="tr-TR" sz="2500" b="1" dirty="0" smtClean="0">
              <a:solidFill>
                <a:srgbClr val="FF0000"/>
              </a:solidFill>
            </a:endParaRPr>
          </a:p>
          <a:p>
            <a:pPr>
              <a:lnSpc>
                <a:spcPct val="80000"/>
              </a:lnSpc>
            </a:pPr>
            <a:endParaRPr lang="tr-TR" sz="2500" b="1" dirty="0" smtClean="0">
              <a:solidFill>
                <a:srgbClr val="FF0000"/>
              </a:solidFill>
            </a:endParaRPr>
          </a:p>
          <a:p>
            <a:pPr>
              <a:lnSpc>
                <a:spcPct val="80000"/>
              </a:lnSpc>
            </a:pPr>
            <a:endParaRPr lang="tr-TR" sz="2500" b="1" dirty="0" smtClean="0"/>
          </a:p>
          <a:p>
            <a:pPr>
              <a:lnSpc>
                <a:spcPct val="80000"/>
              </a:lnSpc>
            </a:pPr>
            <a:endParaRPr lang="tr-TR" sz="2500" b="1"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1 Başlık"/>
          <p:cNvSpPr>
            <a:spLocks noGrp="1"/>
          </p:cNvSpPr>
          <p:nvPr>
            <p:ph type="title"/>
          </p:nvPr>
        </p:nvSpPr>
        <p:spPr/>
        <p:txBody>
          <a:bodyPr/>
          <a:lstStyle/>
          <a:p>
            <a:r>
              <a:rPr lang="tr-TR" sz="3600" b="1" smtClean="0"/>
              <a:t>YETİŞKİN İNSANI 2 ŞEY GELİŞTİRİR</a:t>
            </a:r>
          </a:p>
        </p:txBody>
      </p:sp>
      <p:pic>
        <p:nvPicPr>
          <p:cNvPr id="36867" name="Picture 12" descr="http://t2.gstatic.com/images?q=tbn:ANd9GcQG7JcPno3_fmbfuQROEZXAHKYguGamoZr1x0pt6TD9AtTVMsy72z42Xxk-Uw"/>
          <p:cNvPicPr>
            <a:picLocks noGrp="1" noChangeAspect="1" noChangeArrowheads="1"/>
          </p:cNvPicPr>
          <p:nvPr>
            <p:ph idx="1"/>
          </p:nvPr>
        </p:nvPicPr>
        <p:blipFill>
          <a:blip r:embed="rId2"/>
          <a:srcRect l="1485" t="3241" b="15086"/>
          <a:stretch>
            <a:fillRect/>
          </a:stretch>
        </p:blipFill>
        <p:spPr>
          <a:xfrm>
            <a:off x="468313" y="3429000"/>
            <a:ext cx="8424862" cy="3168650"/>
          </a:xfrm>
          <a:noFill/>
        </p:spPr>
      </p:pic>
      <p:sp>
        <p:nvSpPr>
          <p:cNvPr id="5" name="1 Metin kutusu"/>
          <p:cNvSpPr txBox="1">
            <a:spLocks noChangeArrowheads="1"/>
          </p:cNvSpPr>
          <p:nvPr/>
        </p:nvSpPr>
        <p:spPr bwMode="auto">
          <a:xfrm>
            <a:off x="395288" y="1700213"/>
            <a:ext cx="2655887" cy="646112"/>
          </a:xfrm>
          <a:prstGeom prst="rect">
            <a:avLst/>
          </a:prstGeom>
          <a:noFill/>
          <a:ln w="9525">
            <a:noFill/>
            <a:miter lim="800000"/>
            <a:headEnd/>
            <a:tailEnd/>
          </a:ln>
        </p:spPr>
        <p:txBody>
          <a:bodyPr>
            <a:spAutoFit/>
          </a:bodyPr>
          <a:lstStyle/>
          <a:p>
            <a:pPr algn="ctr"/>
            <a:r>
              <a:rPr lang="tr-TR" sz="3600" b="1">
                <a:solidFill>
                  <a:srgbClr val="FF3300"/>
                </a:solidFill>
                <a:latin typeface="Century Gothic" pitchFamily="34" charset="0"/>
                <a:ea typeface="Calibri" pitchFamily="34" charset="0"/>
                <a:cs typeface="Times New Roman" pitchFamily="18" charset="0"/>
              </a:rPr>
              <a:t>24</a:t>
            </a:r>
            <a:r>
              <a:rPr lang="tr-TR" sz="3600" b="1">
                <a:solidFill>
                  <a:schemeClr val="bg1"/>
                </a:solidFill>
                <a:latin typeface="Century Gothic" pitchFamily="34" charset="0"/>
                <a:ea typeface="Calibri" pitchFamily="34" charset="0"/>
                <a:cs typeface="Times New Roman" pitchFamily="18" charset="0"/>
              </a:rPr>
              <a:t> </a:t>
            </a:r>
            <a:r>
              <a:rPr lang="tr-TR" sz="3600" b="1">
                <a:solidFill>
                  <a:srgbClr val="FF0000"/>
                </a:solidFill>
                <a:latin typeface="Century Gothic" pitchFamily="34" charset="0"/>
                <a:ea typeface="Calibri" pitchFamily="34" charset="0"/>
                <a:cs typeface="Times New Roman" pitchFamily="18" charset="0"/>
              </a:rPr>
              <a:t>KİTAP</a:t>
            </a:r>
          </a:p>
        </p:txBody>
      </p:sp>
      <p:sp>
        <p:nvSpPr>
          <p:cNvPr id="6" name="5 Sağ Ok"/>
          <p:cNvSpPr>
            <a:spLocks noChangeArrowheads="1"/>
          </p:cNvSpPr>
          <p:nvPr/>
        </p:nvSpPr>
        <p:spPr bwMode="auto">
          <a:xfrm>
            <a:off x="3419475" y="1773238"/>
            <a:ext cx="1169988" cy="539750"/>
          </a:xfrm>
          <a:prstGeom prst="rightArrow">
            <a:avLst>
              <a:gd name="adj1" fmla="val 50000"/>
              <a:gd name="adj2" fmla="val 50027"/>
            </a:avLst>
          </a:prstGeom>
          <a:solidFill>
            <a:srgbClr val="FF3300"/>
          </a:solidFill>
          <a:ln w="9525" algn="ctr">
            <a:solidFill>
              <a:schemeClr val="tx1"/>
            </a:solidFill>
            <a:round/>
            <a:headEnd/>
            <a:tailEnd/>
          </a:ln>
        </p:spPr>
        <p:txBody>
          <a:bodyPr wrap="none" anchor="ctr"/>
          <a:lstStyle/>
          <a:p>
            <a:endParaRPr lang="tr-TR" sz="3600" b="1">
              <a:solidFill>
                <a:srgbClr val="FF6600"/>
              </a:solidFill>
            </a:endParaRPr>
          </a:p>
        </p:txBody>
      </p:sp>
      <p:sp>
        <p:nvSpPr>
          <p:cNvPr id="7" name="6 Sağ Ok"/>
          <p:cNvSpPr>
            <a:spLocks noChangeArrowheads="1"/>
          </p:cNvSpPr>
          <p:nvPr/>
        </p:nvSpPr>
        <p:spPr bwMode="auto">
          <a:xfrm>
            <a:off x="3419475" y="2852738"/>
            <a:ext cx="1169988" cy="539750"/>
          </a:xfrm>
          <a:prstGeom prst="rightArrow">
            <a:avLst>
              <a:gd name="adj1" fmla="val 50000"/>
              <a:gd name="adj2" fmla="val 50027"/>
            </a:avLst>
          </a:prstGeom>
          <a:solidFill>
            <a:srgbClr val="FF3300"/>
          </a:solidFill>
          <a:ln w="9525" algn="ctr">
            <a:solidFill>
              <a:schemeClr val="tx1"/>
            </a:solidFill>
            <a:round/>
            <a:headEnd/>
            <a:tailEnd/>
          </a:ln>
        </p:spPr>
        <p:txBody>
          <a:bodyPr wrap="none" anchor="ctr"/>
          <a:lstStyle/>
          <a:p>
            <a:endParaRPr lang="tr-TR" sz="3600" b="1">
              <a:solidFill>
                <a:srgbClr val="FF6600"/>
              </a:solidFill>
            </a:endParaRPr>
          </a:p>
        </p:txBody>
      </p:sp>
      <p:sp>
        <p:nvSpPr>
          <p:cNvPr id="8" name="7 Sağ Ok"/>
          <p:cNvSpPr>
            <a:spLocks noChangeArrowheads="1"/>
          </p:cNvSpPr>
          <p:nvPr/>
        </p:nvSpPr>
        <p:spPr bwMode="auto">
          <a:xfrm>
            <a:off x="3419475" y="3860800"/>
            <a:ext cx="1169988" cy="539750"/>
          </a:xfrm>
          <a:prstGeom prst="rightArrow">
            <a:avLst>
              <a:gd name="adj1" fmla="val 50000"/>
              <a:gd name="adj2" fmla="val 50027"/>
            </a:avLst>
          </a:prstGeom>
          <a:solidFill>
            <a:srgbClr val="FF3300"/>
          </a:solidFill>
          <a:ln w="9525" algn="ctr">
            <a:solidFill>
              <a:schemeClr val="tx1"/>
            </a:solidFill>
            <a:round/>
            <a:headEnd/>
            <a:tailEnd/>
          </a:ln>
        </p:spPr>
        <p:txBody>
          <a:bodyPr wrap="none" anchor="ctr"/>
          <a:lstStyle/>
          <a:p>
            <a:endParaRPr lang="tr-TR" sz="3600" b="1">
              <a:solidFill>
                <a:srgbClr val="FF6600"/>
              </a:solidFill>
            </a:endParaRPr>
          </a:p>
        </p:txBody>
      </p:sp>
      <p:sp>
        <p:nvSpPr>
          <p:cNvPr id="9" name="1 Metin kutusu"/>
          <p:cNvSpPr txBox="1">
            <a:spLocks noChangeArrowheads="1"/>
          </p:cNvSpPr>
          <p:nvPr/>
        </p:nvSpPr>
        <p:spPr bwMode="auto">
          <a:xfrm>
            <a:off x="395288" y="2781300"/>
            <a:ext cx="2655887" cy="646113"/>
          </a:xfrm>
          <a:prstGeom prst="rect">
            <a:avLst/>
          </a:prstGeom>
          <a:noFill/>
          <a:ln w="9525">
            <a:noFill/>
            <a:miter lim="800000"/>
            <a:headEnd/>
            <a:tailEnd/>
          </a:ln>
        </p:spPr>
        <p:txBody>
          <a:bodyPr>
            <a:spAutoFit/>
          </a:bodyPr>
          <a:lstStyle/>
          <a:p>
            <a:pPr algn="ctr"/>
            <a:r>
              <a:rPr lang="tr-TR" sz="3600" b="1">
                <a:solidFill>
                  <a:srgbClr val="FF3300"/>
                </a:solidFill>
                <a:latin typeface="Century Gothic" pitchFamily="34" charset="0"/>
                <a:ea typeface="Calibri" pitchFamily="34" charset="0"/>
                <a:cs typeface="Times New Roman" pitchFamily="18" charset="0"/>
              </a:rPr>
              <a:t>14</a:t>
            </a:r>
            <a:r>
              <a:rPr lang="tr-TR" sz="3600" b="1">
                <a:solidFill>
                  <a:schemeClr val="bg1"/>
                </a:solidFill>
                <a:latin typeface="Century Gothic" pitchFamily="34" charset="0"/>
                <a:ea typeface="Calibri" pitchFamily="34" charset="0"/>
                <a:cs typeface="Times New Roman" pitchFamily="18" charset="0"/>
              </a:rPr>
              <a:t> </a:t>
            </a:r>
            <a:r>
              <a:rPr lang="tr-TR" sz="3600" b="1">
                <a:solidFill>
                  <a:srgbClr val="FF0000"/>
                </a:solidFill>
                <a:latin typeface="Century Gothic" pitchFamily="34" charset="0"/>
                <a:ea typeface="Calibri" pitchFamily="34" charset="0"/>
                <a:cs typeface="Times New Roman" pitchFamily="18" charset="0"/>
              </a:rPr>
              <a:t>KİTAP</a:t>
            </a:r>
          </a:p>
        </p:txBody>
      </p:sp>
      <p:sp>
        <p:nvSpPr>
          <p:cNvPr id="10" name="1 Metin kutusu"/>
          <p:cNvSpPr txBox="1">
            <a:spLocks noChangeArrowheads="1"/>
          </p:cNvSpPr>
          <p:nvPr/>
        </p:nvSpPr>
        <p:spPr bwMode="auto">
          <a:xfrm>
            <a:off x="395288" y="3789363"/>
            <a:ext cx="2655887" cy="646112"/>
          </a:xfrm>
          <a:prstGeom prst="rect">
            <a:avLst/>
          </a:prstGeom>
          <a:noFill/>
          <a:ln w="9525">
            <a:noFill/>
            <a:miter lim="800000"/>
            <a:headEnd/>
            <a:tailEnd/>
          </a:ln>
        </p:spPr>
        <p:txBody>
          <a:bodyPr>
            <a:spAutoFit/>
          </a:bodyPr>
          <a:lstStyle/>
          <a:p>
            <a:pPr algn="ctr"/>
            <a:r>
              <a:rPr lang="tr-TR" sz="3600" b="1">
                <a:solidFill>
                  <a:srgbClr val="FF3300"/>
                </a:solidFill>
                <a:latin typeface="Century Gothic" pitchFamily="34" charset="0"/>
                <a:ea typeface="Calibri" pitchFamily="34" charset="0"/>
                <a:cs typeface="Times New Roman" pitchFamily="18" charset="0"/>
              </a:rPr>
              <a:t>1</a:t>
            </a:r>
            <a:r>
              <a:rPr lang="tr-TR" sz="3600" b="1">
                <a:solidFill>
                  <a:schemeClr val="bg1"/>
                </a:solidFill>
                <a:latin typeface="Century Gothic" pitchFamily="34" charset="0"/>
                <a:ea typeface="Calibri" pitchFamily="34" charset="0"/>
                <a:cs typeface="Times New Roman" pitchFamily="18" charset="0"/>
              </a:rPr>
              <a:t> </a:t>
            </a:r>
            <a:r>
              <a:rPr lang="tr-TR" sz="3600" b="1">
                <a:solidFill>
                  <a:srgbClr val="FF0000"/>
                </a:solidFill>
                <a:latin typeface="Century Gothic" pitchFamily="34" charset="0"/>
                <a:ea typeface="Calibri" pitchFamily="34" charset="0"/>
                <a:cs typeface="Times New Roman" pitchFamily="18" charset="0"/>
              </a:rPr>
              <a:t>KİTAP</a:t>
            </a:r>
          </a:p>
        </p:txBody>
      </p:sp>
      <p:sp>
        <p:nvSpPr>
          <p:cNvPr id="11" name="10 Metin kutusu"/>
          <p:cNvSpPr txBox="1">
            <a:spLocks noChangeArrowheads="1"/>
          </p:cNvSpPr>
          <p:nvPr/>
        </p:nvSpPr>
        <p:spPr bwMode="auto">
          <a:xfrm>
            <a:off x="5076825" y="1700213"/>
            <a:ext cx="2790825" cy="646112"/>
          </a:xfrm>
          <a:prstGeom prst="rect">
            <a:avLst/>
          </a:prstGeom>
          <a:noFill/>
          <a:ln w="9525">
            <a:noFill/>
            <a:miter lim="800000"/>
            <a:headEnd/>
            <a:tailEnd/>
          </a:ln>
        </p:spPr>
        <p:txBody>
          <a:bodyPr>
            <a:spAutoFit/>
          </a:bodyPr>
          <a:lstStyle/>
          <a:p>
            <a:pPr algn="ctr"/>
            <a:r>
              <a:rPr lang="tr-TR" sz="3600" b="1">
                <a:solidFill>
                  <a:srgbClr val="FF3300"/>
                </a:solidFill>
                <a:latin typeface="Century Gothic" pitchFamily="34" charset="0"/>
                <a:ea typeface="Calibri" pitchFamily="34" charset="0"/>
                <a:cs typeface="Times New Roman" pitchFamily="18" charset="0"/>
              </a:rPr>
              <a:t>1</a:t>
            </a:r>
            <a:r>
              <a:rPr lang="tr-TR" sz="3600" b="1">
                <a:solidFill>
                  <a:schemeClr val="bg1"/>
                </a:solidFill>
                <a:latin typeface="Century Gothic" pitchFamily="34" charset="0"/>
                <a:ea typeface="Calibri" pitchFamily="34" charset="0"/>
                <a:cs typeface="Times New Roman" pitchFamily="18" charset="0"/>
              </a:rPr>
              <a:t> </a:t>
            </a:r>
            <a:r>
              <a:rPr lang="tr-TR" sz="3600" b="1">
                <a:solidFill>
                  <a:srgbClr val="FF0000"/>
                </a:solidFill>
                <a:latin typeface="Century Gothic" pitchFamily="34" charset="0"/>
                <a:ea typeface="Calibri" pitchFamily="34" charset="0"/>
                <a:cs typeface="Times New Roman" pitchFamily="18" charset="0"/>
              </a:rPr>
              <a:t>JAPON</a:t>
            </a:r>
            <a:endParaRPr lang="tr-TR" sz="3600" b="1">
              <a:solidFill>
                <a:srgbClr val="FF0000"/>
              </a:solidFill>
              <a:ea typeface="Calibri" pitchFamily="34" charset="0"/>
              <a:cs typeface="Times New Roman" pitchFamily="18" charset="0"/>
            </a:endParaRPr>
          </a:p>
        </p:txBody>
      </p:sp>
      <p:sp>
        <p:nvSpPr>
          <p:cNvPr id="12" name="11 Metin kutusu"/>
          <p:cNvSpPr txBox="1">
            <a:spLocks noChangeArrowheads="1"/>
          </p:cNvSpPr>
          <p:nvPr/>
        </p:nvSpPr>
        <p:spPr bwMode="auto">
          <a:xfrm>
            <a:off x="5148263" y="2781300"/>
            <a:ext cx="2790825" cy="646113"/>
          </a:xfrm>
          <a:prstGeom prst="rect">
            <a:avLst/>
          </a:prstGeom>
          <a:noFill/>
          <a:ln w="9525">
            <a:noFill/>
            <a:miter lim="800000"/>
            <a:headEnd/>
            <a:tailEnd/>
          </a:ln>
        </p:spPr>
        <p:txBody>
          <a:bodyPr>
            <a:spAutoFit/>
          </a:bodyPr>
          <a:lstStyle/>
          <a:p>
            <a:pPr algn="ctr"/>
            <a:r>
              <a:rPr lang="tr-TR" sz="3600" b="1">
                <a:solidFill>
                  <a:srgbClr val="FF3300"/>
                </a:solidFill>
                <a:latin typeface="Century Gothic" pitchFamily="34" charset="0"/>
                <a:ea typeface="Calibri" pitchFamily="34" charset="0"/>
                <a:cs typeface="Times New Roman" pitchFamily="18" charset="0"/>
              </a:rPr>
              <a:t>1</a:t>
            </a:r>
            <a:r>
              <a:rPr lang="tr-TR" sz="3600" b="1">
                <a:solidFill>
                  <a:schemeClr val="bg1"/>
                </a:solidFill>
                <a:latin typeface="Century Gothic" pitchFamily="34" charset="0"/>
                <a:ea typeface="Calibri" pitchFamily="34" charset="0"/>
                <a:cs typeface="Times New Roman" pitchFamily="18" charset="0"/>
              </a:rPr>
              <a:t> </a:t>
            </a:r>
            <a:r>
              <a:rPr lang="tr-TR" sz="3600" b="1">
                <a:solidFill>
                  <a:srgbClr val="FF0000"/>
                </a:solidFill>
                <a:latin typeface="Century Gothic" pitchFamily="34" charset="0"/>
                <a:ea typeface="Calibri" pitchFamily="34" charset="0"/>
                <a:cs typeface="Times New Roman" pitchFamily="18" charset="0"/>
              </a:rPr>
              <a:t>FRANSIZ</a:t>
            </a:r>
            <a:endParaRPr lang="tr-TR" sz="3600" b="1">
              <a:solidFill>
                <a:srgbClr val="FF0000"/>
              </a:solidFill>
              <a:ea typeface="Calibri" pitchFamily="34" charset="0"/>
              <a:cs typeface="Times New Roman" pitchFamily="18" charset="0"/>
            </a:endParaRPr>
          </a:p>
        </p:txBody>
      </p:sp>
      <p:sp>
        <p:nvSpPr>
          <p:cNvPr id="13" name="12 Metin kutusu"/>
          <p:cNvSpPr txBox="1">
            <a:spLocks noChangeArrowheads="1"/>
          </p:cNvSpPr>
          <p:nvPr/>
        </p:nvSpPr>
        <p:spPr bwMode="auto">
          <a:xfrm>
            <a:off x="5364163" y="3860800"/>
            <a:ext cx="2430462" cy="646113"/>
          </a:xfrm>
          <a:prstGeom prst="rect">
            <a:avLst/>
          </a:prstGeom>
          <a:noFill/>
          <a:ln w="9525">
            <a:noFill/>
            <a:miter lim="800000"/>
            <a:headEnd/>
            <a:tailEnd/>
          </a:ln>
        </p:spPr>
        <p:txBody>
          <a:bodyPr>
            <a:spAutoFit/>
          </a:bodyPr>
          <a:lstStyle/>
          <a:p>
            <a:pPr algn="ctr"/>
            <a:r>
              <a:rPr lang="tr-TR" sz="3600" b="1">
                <a:solidFill>
                  <a:srgbClr val="FF0000"/>
                </a:solidFill>
                <a:latin typeface="Century Gothic" pitchFamily="34" charset="0"/>
                <a:ea typeface="Calibri" pitchFamily="34" charset="0"/>
                <a:cs typeface="Times New Roman" pitchFamily="18" charset="0"/>
              </a:rPr>
              <a:t>6 TÜRK</a:t>
            </a:r>
            <a:endParaRPr lang="tr-TR" sz="3600" b="1">
              <a:solidFill>
                <a:srgbClr val="FF0000"/>
              </a:solidFill>
              <a:ea typeface="Calibri" pitchFamily="34"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0"/>
                                        </p:tgtEl>
                                        <p:attrNameLst>
                                          <p:attrName>style.visibility</p:attrName>
                                        </p:attrNameLst>
                                      </p:cBhvr>
                                      <p:to>
                                        <p:strVal val="visible"/>
                                      </p:to>
                                    </p:set>
                                  </p:childTnLst>
                                </p:cTn>
                              </p:par>
                            </p:childTnLst>
                          </p:cTn>
                        </p:par>
                        <p:par>
                          <p:cTn id="27" fill="hold" nodeType="afterGroup">
                            <p:stCondLst>
                              <p:cond delay="500"/>
                            </p:stCondLst>
                            <p:childTnLst>
                              <p:par>
                                <p:cTn id="28" presetID="1" presetClass="entr" presetSubtype="0" fill="hold" grpId="0" nodeType="afterEffect">
                                  <p:stCondLst>
                                    <p:cond delay="0"/>
                                  </p:stCondLst>
                                  <p:childTnLst>
                                    <p:set>
                                      <p:cBhvr>
                                        <p:cTn id="29" dur="1" fill="hold">
                                          <p:stCondLst>
                                            <p:cond delay="499"/>
                                          </p:stCondLst>
                                        </p:cTn>
                                        <p:tgtEl>
                                          <p:spTgt spid="11"/>
                                        </p:tgtEl>
                                        <p:attrNameLst>
                                          <p:attrName>style.visibility</p:attrName>
                                        </p:attrNameLst>
                                      </p:cBhvr>
                                      <p:to>
                                        <p:strVal val="visible"/>
                                      </p:to>
                                    </p:set>
                                  </p:childTnLst>
                                </p:cTn>
                              </p:par>
                            </p:childTnLst>
                          </p:cTn>
                        </p:par>
                        <p:par>
                          <p:cTn id="30" fill="hold" nodeType="afterGroup">
                            <p:stCondLst>
                              <p:cond delay="1000"/>
                            </p:stCondLst>
                            <p:childTnLst>
                              <p:par>
                                <p:cTn id="31" presetID="1" presetClass="entr" presetSubtype="0" fill="hold" grpId="0" nodeType="afterEffect">
                                  <p:stCondLst>
                                    <p:cond delay="0"/>
                                  </p:stCondLst>
                                  <p:childTnLst>
                                    <p:set>
                                      <p:cBhvr>
                                        <p:cTn id="32" dur="1" fill="hold">
                                          <p:stCondLst>
                                            <p:cond delay="499"/>
                                          </p:stCondLst>
                                        </p:cTn>
                                        <p:tgtEl>
                                          <p:spTgt spid="12"/>
                                        </p:tgtEl>
                                        <p:attrNameLst>
                                          <p:attrName>style.visibility</p:attrName>
                                        </p:attrNameLst>
                                      </p:cBhvr>
                                      <p:to>
                                        <p:strVal val="visible"/>
                                      </p:to>
                                    </p:set>
                                  </p:childTnLst>
                                </p:cTn>
                              </p:par>
                            </p:childTnLst>
                          </p:cTn>
                        </p:par>
                        <p:par>
                          <p:cTn id="33" fill="hold" nodeType="afterGroup">
                            <p:stCondLst>
                              <p:cond delay="1500"/>
                            </p:stCondLst>
                            <p:childTnLst>
                              <p:par>
                                <p:cTn id="34" presetID="1" presetClass="entr" presetSubtype="0" fill="hold" grpId="0" nodeType="afterEffect">
                                  <p:stCondLst>
                                    <p:cond delay="0"/>
                                  </p:stCondLst>
                                  <p:childTnLst>
                                    <p:set>
                                      <p:cBhvr>
                                        <p:cTn id="35"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nimBg="1" autoUpdateAnimBg="0"/>
      <p:bldP spid="7" grpId="0" animBg="1" autoUpdateAnimBg="0"/>
      <p:bldP spid="8" grpId="0" animBg="1" autoUpdateAnimBg="0"/>
      <p:bldP spid="9" grpId="0" autoUpdateAnimBg="0"/>
      <p:bldP spid="10" grpId="0" autoUpdateAnimBg="0"/>
      <p:bldP spid="11" grpId="0" autoUpdateAnimBg="0"/>
      <p:bldP spid="12" grpId="0" autoUpdateAnimBg="0"/>
      <p:bldP spid="13"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2 İçerik Yer Tutucusu"/>
          <p:cNvSpPr>
            <a:spLocks noGrp="1"/>
          </p:cNvSpPr>
          <p:nvPr>
            <p:ph idx="1"/>
          </p:nvPr>
        </p:nvSpPr>
        <p:spPr>
          <a:xfrm>
            <a:off x="539750" y="2636838"/>
            <a:ext cx="8229600" cy="3878262"/>
          </a:xfrm>
        </p:spPr>
        <p:txBody>
          <a:bodyPr/>
          <a:lstStyle/>
          <a:p>
            <a:pPr marL="0" indent="0">
              <a:spcBef>
                <a:spcPct val="0"/>
              </a:spcBef>
              <a:buFontTx/>
              <a:buNone/>
            </a:pPr>
            <a:endParaRPr lang="tr-TR" b="1" smtClean="0">
              <a:solidFill>
                <a:srgbClr val="000000"/>
              </a:solidFill>
              <a:latin typeface="Century Gothic" pitchFamily="34" charset="0"/>
              <a:ea typeface="Calibri" pitchFamily="34" charset="0"/>
              <a:cs typeface="Times New Roman" pitchFamily="18" charset="0"/>
            </a:endParaRPr>
          </a:p>
          <a:p>
            <a:pPr marL="0" indent="0">
              <a:spcBef>
                <a:spcPct val="0"/>
              </a:spcBef>
              <a:buFontTx/>
              <a:buNone/>
            </a:pPr>
            <a:r>
              <a:rPr lang="tr-TR" b="1" smtClean="0">
                <a:solidFill>
                  <a:srgbClr val="000000"/>
                </a:solidFill>
                <a:latin typeface="Century Gothic" pitchFamily="34" charset="0"/>
                <a:ea typeface="Calibri" pitchFamily="34" charset="0"/>
                <a:cs typeface="Times New Roman" pitchFamily="18" charset="0"/>
              </a:rPr>
              <a:t>4. Sıra                                     MATKAP</a:t>
            </a:r>
          </a:p>
          <a:p>
            <a:pPr marL="0" indent="0">
              <a:spcBef>
                <a:spcPct val="0"/>
              </a:spcBef>
              <a:buFontTx/>
              <a:buNone/>
            </a:pPr>
            <a:endParaRPr lang="tr-TR" b="1" smtClean="0">
              <a:solidFill>
                <a:srgbClr val="000000"/>
              </a:solidFill>
              <a:latin typeface="Century Gothic" pitchFamily="34" charset="0"/>
              <a:ea typeface="Calibri" pitchFamily="34" charset="0"/>
              <a:cs typeface="Times New Roman" pitchFamily="18" charset="0"/>
            </a:endParaRPr>
          </a:p>
          <a:p>
            <a:pPr marL="0" indent="0">
              <a:spcBef>
                <a:spcPct val="0"/>
              </a:spcBef>
              <a:buFontTx/>
              <a:buNone/>
            </a:pPr>
            <a:r>
              <a:rPr lang="tr-TR" b="1" smtClean="0">
                <a:solidFill>
                  <a:srgbClr val="000000"/>
                </a:solidFill>
                <a:latin typeface="Century Gothic" pitchFamily="34" charset="0"/>
                <a:ea typeface="Calibri" pitchFamily="34" charset="0"/>
                <a:cs typeface="Times New Roman" pitchFamily="18" charset="0"/>
              </a:rPr>
              <a:t>                                     </a:t>
            </a:r>
          </a:p>
          <a:p>
            <a:pPr marL="0" indent="0">
              <a:spcBef>
                <a:spcPct val="0"/>
              </a:spcBef>
              <a:buFontTx/>
              <a:buNone/>
            </a:pPr>
            <a:r>
              <a:rPr lang="tr-TR" b="1" smtClean="0">
                <a:solidFill>
                  <a:srgbClr val="000000"/>
                </a:solidFill>
                <a:latin typeface="Century Gothic" pitchFamily="34" charset="0"/>
                <a:ea typeface="Calibri" pitchFamily="34" charset="0"/>
                <a:cs typeface="Times New Roman" pitchFamily="18" charset="0"/>
              </a:rPr>
              <a:t>235. Sıra                                 KİTAP</a:t>
            </a:r>
          </a:p>
          <a:p>
            <a:pPr marL="0" indent="0"/>
            <a:endParaRPr lang="tr-TR" smtClean="0">
              <a:ea typeface="Calibri" pitchFamily="34" charset="0"/>
              <a:cs typeface="Times New Roman" pitchFamily="18" charset="0"/>
            </a:endParaRPr>
          </a:p>
        </p:txBody>
      </p:sp>
      <p:sp>
        <p:nvSpPr>
          <p:cNvPr id="37891" name="1 Metin kutusu"/>
          <p:cNvSpPr>
            <a:spLocks noGrp="1" noChangeArrowheads="1"/>
          </p:cNvSpPr>
          <p:nvPr>
            <p:ph type="title"/>
          </p:nvPr>
        </p:nvSpPr>
        <p:spPr>
          <a:xfrm>
            <a:off x="468313" y="-255588"/>
            <a:ext cx="8218487" cy="2738438"/>
          </a:xfrm>
        </p:spPr>
        <p:txBody>
          <a:bodyPr>
            <a:spAutoFit/>
          </a:bodyPr>
          <a:lstStyle/>
          <a:p>
            <a:r>
              <a:rPr lang="tr-TR" sz="3200" b="1" smtClean="0">
                <a:solidFill>
                  <a:schemeClr val="tx1"/>
                </a:solidFill>
                <a:latin typeface="Century Gothic" pitchFamily="34" charset="0"/>
                <a:ea typeface="Calibri" pitchFamily="34" charset="0"/>
                <a:cs typeface="Times New Roman" pitchFamily="18" charset="0"/>
              </a:rPr>
              <a:t/>
            </a:r>
            <a:br>
              <a:rPr lang="tr-TR" sz="3200" b="1" smtClean="0">
                <a:solidFill>
                  <a:schemeClr val="tx1"/>
                </a:solidFill>
                <a:latin typeface="Century Gothic" pitchFamily="34" charset="0"/>
                <a:ea typeface="Calibri" pitchFamily="34" charset="0"/>
                <a:cs typeface="Times New Roman" pitchFamily="18" charset="0"/>
              </a:rPr>
            </a:br>
            <a:r>
              <a:rPr lang="tr-TR" sz="3200" b="1" smtClean="0">
                <a:solidFill>
                  <a:schemeClr val="tx1"/>
                </a:solidFill>
                <a:latin typeface="Century Gothic" pitchFamily="34" charset="0"/>
                <a:ea typeface="Calibri" pitchFamily="34" charset="0"/>
                <a:cs typeface="Times New Roman" pitchFamily="18" charset="0"/>
              </a:rPr>
              <a:t/>
            </a:r>
            <a:br>
              <a:rPr lang="tr-TR" sz="3200" b="1" smtClean="0">
                <a:solidFill>
                  <a:schemeClr val="tx1"/>
                </a:solidFill>
                <a:latin typeface="Century Gothic" pitchFamily="34" charset="0"/>
                <a:ea typeface="Calibri" pitchFamily="34" charset="0"/>
                <a:cs typeface="Times New Roman" pitchFamily="18" charset="0"/>
              </a:rPr>
            </a:br>
            <a:r>
              <a:rPr lang="tr-TR" sz="3200" b="1" smtClean="0">
                <a:solidFill>
                  <a:schemeClr val="tx1"/>
                </a:solidFill>
                <a:latin typeface="Century Gothic" pitchFamily="34" charset="0"/>
                <a:ea typeface="Calibri" pitchFamily="34" charset="0"/>
                <a:cs typeface="Times New Roman" pitchFamily="18" charset="0"/>
              </a:rPr>
              <a:t>ITO anketi sorusu;</a:t>
            </a:r>
            <a:br>
              <a:rPr lang="tr-TR" sz="3200" b="1" smtClean="0">
                <a:solidFill>
                  <a:schemeClr val="tx1"/>
                </a:solidFill>
                <a:latin typeface="Century Gothic" pitchFamily="34" charset="0"/>
                <a:ea typeface="Calibri" pitchFamily="34" charset="0"/>
                <a:cs typeface="Times New Roman" pitchFamily="18" charset="0"/>
              </a:rPr>
            </a:br>
            <a:r>
              <a:rPr lang="tr-TR" sz="3200" smtClean="0">
                <a:solidFill>
                  <a:schemeClr val="tx1"/>
                </a:solidFill>
                <a:latin typeface="Century Gothic" pitchFamily="34" charset="0"/>
                <a:ea typeface="Calibri" pitchFamily="34" charset="0"/>
                <a:cs typeface="Times New Roman" pitchFamily="18" charset="0"/>
              </a:rPr>
              <a:t> </a:t>
            </a:r>
            <a:r>
              <a:rPr lang="tr-TR" b="1" smtClean="0">
                <a:solidFill>
                  <a:schemeClr val="tx1"/>
                </a:solidFill>
                <a:latin typeface="Century Gothic" pitchFamily="34" charset="0"/>
                <a:ea typeface="Calibri" pitchFamily="34" charset="0"/>
                <a:cs typeface="Times New Roman" pitchFamily="18" charset="0"/>
              </a:rPr>
              <a:t>“</a:t>
            </a:r>
            <a:r>
              <a:rPr lang="tr-TR" sz="3200" b="1" smtClean="0">
                <a:solidFill>
                  <a:schemeClr val="tx1"/>
                </a:solidFill>
                <a:latin typeface="Century Gothic" pitchFamily="34" charset="0"/>
                <a:ea typeface="Calibri" pitchFamily="34" charset="0"/>
                <a:cs typeface="Times New Roman" pitchFamily="18" charset="0"/>
              </a:rPr>
              <a:t>Bugün alışverişe çıksanız ne alırdınız?</a:t>
            </a:r>
            <a:r>
              <a:rPr lang="tr-TR" b="1" smtClean="0">
                <a:solidFill>
                  <a:schemeClr val="tx1"/>
                </a:solidFill>
                <a:latin typeface="Century Gothic" pitchFamily="34" charset="0"/>
                <a:ea typeface="Calibri" pitchFamily="34" charset="0"/>
                <a:cs typeface="Times New Roman" pitchFamily="18" charset="0"/>
              </a:rPr>
              <a:t>”</a:t>
            </a:r>
            <a:r>
              <a:rPr lang="tr-TR" sz="3200" b="1" smtClean="0">
                <a:solidFill>
                  <a:schemeClr val="tx1"/>
                </a:solidFill>
                <a:latin typeface="Century Gothic" pitchFamily="34" charset="0"/>
                <a:ea typeface="Calibri" pitchFamily="34" charset="0"/>
                <a:cs typeface="Times New Roman" pitchFamily="18" charset="0"/>
              </a:rPr>
              <a:t/>
            </a:r>
            <a:br>
              <a:rPr lang="tr-TR" sz="3200" b="1" smtClean="0">
                <a:solidFill>
                  <a:schemeClr val="tx1"/>
                </a:solidFill>
                <a:latin typeface="Century Gothic" pitchFamily="34" charset="0"/>
                <a:ea typeface="Calibri" pitchFamily="34" charset="0"/>
                <a:cs typeface="Times New Roman" pitchFamily="18" charset="0"/>
              </a:rPr>
            </a:br>
            <a:endParaRPr lang="tr-TR" sz="3200" smtClean="0">
              <a:solidFill>
                <a:srgbClr val="000099"/>
              </a:solidFill>
              <a:latin typeface="Century Gothic" pitchFamily="34" charset="0"/>
              <a:ea typeface="Calibri" pitchFamily="34" charset="0"/>
              <a:cs typeface="Times New Roman" pitchFamily="18" charset="0"/>
            </a:endParaRPr>
          </a:p>
        </p:txBody>
      </p:sp>
      <p:sp>
        <p:nvSpPr>
          <p:cNvPr id="5" name="4 Sağ Ok"/>
          <p:cNvSpPr>
            <a:spLocks noChangeArrowheads="1"/>
          </p:cNvSpPr>
          <p:nvPr/>
        </p:nvSpPr>
        <p:spPr bwMode="auto">
          <a:xfrm>
            <a:off x="3492500" y="3284538"/>
            <a:ext cx="1169988" cy="539750"/>
          </a:xfrm>
          <a:prstGeom prst="rightArrow">
            <a:avLst>
              <a:gd name="adj1" fmla="val 50000"/>
              <a:gd name="adj2" fmla="val 50027"/>
            </a:avLst>
          </a:prstGeom>
          <a:solidFill>
            <a:srgbClr val="FF3300"/>
          </a:solidFill>
          <a:ln w="9525" algn="ctr">
            <a:solidFill>
              <a:schemeClr val="tx1"/>
            </a:solidFill>
            <a:round/>
            <a:headEnd/>
            <a:tailEnd/>
          </a:ln>
        </p:spPr>
        <p:txBody>
          <a:bodyPr wrap="none" anchor="ctr"/>
          <a:lstStyle/>
          <a:p>
            <a:endParaRPr lang="tr-TR" sz="3600" b="1">
              <a:solidFill>
                <a:srgbClr val="FF6600"/>
              </a:solidFill>
            </a:endParaRPr>
          </a:p>
        </p:txBody>
      </p:sp>
      <p:sp>
        <p:nvSpPr>
          <p:cNvPr id="6" name="5 Sağ Ok"/>
          <p:cNvSpPr>
            <a:spLocks noChangeArrowheads="1"/>
          </p:cNvSpPr>
          <p:nvPr/>
        </p:nvSpPr>
        <p:spPr bwMode="auto">
          <a:xfrm>
            <a:off x="3419475" y="4724400"/>
            <a:ext cx="1169988" cy="539750"/>
          </a:xfrm>
          <a:prstGeom prst="rightArrow">
            <a:avLst>
              <a:gd name="adj1" fmla="val 50000"/>
              <a:gd name="adj2" fmla="val 50027"/>
            </a:avLst>
          </a:prstGeom>
          <a:solidFill>
            <a:srgbClr val="FF3300"/>
          </a:solidFill>
          <a:ln w="9525" algn="ctr">
            <a:solidFill>
              <a:schemeClr val="tx1"/>
            </a:solidFill>
            <a:round/>
            <a:headEnd/>
            <a:tailEnd/>
          </a:ln>
        </p:spPr>
        <p:txBody>
          <a:bodyPr wrap="none" anchor="ctr"/>
          <a:lstStyle/>
          <a:p>
            <a:endParaRPr lang="tr-TR" sz="3600" b="1">
              <a:solidFill>
                <a:srgbClr val="FF66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6" grpId="0"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0" y="333375"/>
            <a:ext cx="9144000" cy="1143000"/>
          </a:xfrm>
        </p:spPr>
        <p:txBody>
          <a:bodyPr/>
          <a:lstStyle/>
          <a:p>
            <a:pPr eaLnBrk="1" hangingPunct="1"/>
            <a:r>
              <a:rPr lang="tr-TR" smtClean="0"/>
              <a:t> </a:t>
            </a:r>
            <a:r>
              <a:rPr lang="tr-TR" b="1" smtClean="0"/>
              <a:t>Kaybedenler (geçmişe yönelik)</a:t>
            </a:r>
          </a:p>
        </p:txBody>
      </p:sp>
      <p:sp>
        <p:nvSpPr>
          <p:cNvPr id="860163" name="Rectangle 3"/>
          <p:cNvSpPr>
            <a:spLocks noGrp="1" noChangeArrowheads="1"/>
          </p:cNvSpPr>
          <p:nvPr>
            <p:ph idx="1"/>
          </p:nvPr>
        </p:nvSpPr>
        <p:spPr/>
        <p:txBody>
          <a:bodyPr/>
          <a:lstStyle/>
          <a:p>
            <a:pPr eaLnBrk="1" hangingPunct="1"/>
            <a:endParaRPr lang="tr-TR" smtClean="0"/>
          </a:p>
          <a:p>
            <a:pPr eaLnBrk="1" hangingPunct="1"/>
            <a:r>
              <a:rPr lang="tr-TR" smtClean="0">
                <a:effectLst>
                  <a:outerShdw blurRad="38100" dist="38100" dir="2700000" algn="tl">
                    <a:srgbClr val="C0C0C0"/>
                  </a:outerShdw>
                </a:effectLst>
              </a:rPr>
              <a:t>Başkasıyla evlenseydim..</a:t>
            </a:r>
          </a:p>
          <a:p>
            <a:pPr eaLnBrk="1" hangingPunct="1"/>
            <a:r>
              <a:rPr lang="tr-TR" smtClean="0">
                <a:effectLst>
                  <a:outerShdw blurRad="38100" dist="38100" dir="2700000" algn="tl">
                    <a:srgbClr val="C0C0C0"/>
                  </a:outerShdw>
                </a:effectLst>
              </a:rPr>
              <a:t>Başka bir işim olsaydı..</a:t>
            </a:r>
          </a:p>
          <a:p>
            <a:pPr eaLnBrk="1" hangingPunct="1"/>
            <a:r>
              <a:rPr lang="tr-TR" smtClean="0">
                <a:effectLst>
                  <a:outerShdw blurRad="38100" dist="38100" dir="2700000" algn="tl">
                    <a:srgbClr val="C0C0C0"/>
                  </a:outerShdw>
                </a:effectLst>
              </a:rPr>
              <a:t>Okulu bitirmiş olsaydım..</a:t>
            </a:r>
          </a:p>
          <a:p>
            <a:pPr eaLnBrk="1" hangingPunct="1"/>
            <a:r>
              <a:rPr lang="tr-TR" smtClean="0">
                <a:effectLst>
                  <a:outerShdw blurRad="38100" dist="38100" dir="2700000" algn="tl">
                    <a:srgbClr val="C0C0C0"/>
                  </a:outerShdw>
                </a:effectLst>
              </a:rPr>
              <a:t>Güzel / Yakışıklı olsaydım..</a:t>
            </a:r>
          </a:p>
          <a:p>
            <a:pPr eaLnBrk="1" hangingPunct="1"/>
            <a:r>
              <a:rPr lang="tr-TR" smtClean="0">
                <a:effectLst>
                  <a:outerShdw blurRad="38100" dist="38100" dir="2700000" algn="tl">
                    <a:srgbClr val="C0C0C0"/>
                  </a:outerShdw>
                </a:effectLst>
              </a:rPr>
              <a:t>Zengin doğmuş olsaydım..</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6016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6016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6016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6016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6016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63"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323850" y="274638"/>
            <a:ext cx="8820150" cy="1143000"/>
          </a:xfrm>
        </p:spPr>
        <p:txBody>
          <a:bodyPr/>
          <a:lstStyle/>
          <a:p>
            <a:pPr eaLnBrk="1" hangingPunct="1"/>
            <a:r>
              <a:rPr lang="tr-TR" b="1" smtClean="0"/>
              <a:t> Kaybedenler (geleceğe yönelik)</a:t>
            </a:r>
          </a:p>
        </p:txBody>
      </p:sp>
      <p:sp>
        <p:nvSpPr>
          <p:cNvPr id="521219" name="Rectangle 3"/>
          <p:cNvSpPr>
            <a:spLocks noGrp="1" noChangeArrowheads="1"/>
          </p:cNvSpPr>
          <p:nvPr>
            <p:ph idx="1"/>
          </p:nvPr>
        </p:nvSpPr>
        <p:spPr/>
        <p:txBody>
          <a:bodyPr/>
          <a:lstStyle/>
          <a:p>
            <a:pPr eaLnBrk="1" hangingPunct="1"/>
            <a:endParaRPr lang="tr-TR" smtClean="0"/>
          </a:p>
          <a:p>
            <a:pPr eaLnBrk="1" hangingPunct="1"/>
            <a:r>
              <a:rPr lang="tr-TR" smtClean="0">
                <a:effectLst>
                  <a:outerShdw blurRad="38100" dist="38100" dir="2700000" algn="tl">
                    <a:srgbClr val="C0C0C0"/>
                  </a:outerShdw>
                </a:effectLst>
              </a:rPr>
              <a:t>İdeal erkek/ kadın karşıma çıktığında..</a:t>
            </a:r>
          </a:p>
          <a:p>
            <a:pPr eaLnBrk="1" hangingPunct="1"/>
            <a:r>
              <a:rPr lang="tr-TR" smtClean="0">
                <a:effectLst>
                  <a:outerShdw blurRad="38100" dist="38100" dir="2700000" algn="tl">
                    <a:srgbClr val="C0C0C0"/>
                  </a:outerShdw>
                </a:effectLst>
              </a:rPr>
              <a:t>Okul bittiğinde..</a:t>
            </a:r>
          </a:p>
          <a:p>
            <a:pPr eaLnBrk="1" hangingPunct="1"/>
            <a:r>
              <a:rPr lang="tr-TR" smtClean="0">
                <a:effectLst>
                  <a:outerShdw blurRad="38100" dist="38100" dir="2700000" algn="tl">
                    <a:srgbClr val="C0C0C0"/>
                  </a:outerShdw>
                </a:effectLst>
              </a:rPr>
              <a:t>Çocuklar büyüdüğünde..</a:t>
            </a:r>
          </a:p>
          <a:p>
            <a:pPr eaLnBrk="1" hangingPunct="1"/>
            <a:r>
              <a:rPr lang="tr-TR" smtClean="0">
                <a:effectLst>
                  <a:outerShdw blurRad="38100" dist="38100" dir="2700000" algn="tl">
                    <a:srgbClr val="C0C0C0"/>
                  </a:outerShdw>
                </a:effectLst>
              </a:rPr>
              <a:t>Yeni iş imkanı çıktığında..</a:t>
            </a:r>
          </a:p>
          <a:p>
            <a:pPr eaLnBrk="1" hangingPunct="1"/>
            <a:r>
              <a:rPr lang="tr-TR" smtClean="0">
                <a:effectLst>
                  <a:outerShdw blurRad="38100" dist="38100" dir="2700000" algn="tl">
                    <a:srgbClr val="C0C0C0"/>
                  </a:outerShdw>
                </a:effectLst>
              </a:rPr>
              <a:t>Patron öldüğünde..</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1219">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21219">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21219">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21219">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2121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1219"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0962" name="Picture 2" descr="Slayt19"/>
          <p:cNvPicPr>
            <a:picLocks noChangeAspect="1" noChangeArrowheads="1"/>
          </p:cNvPicPr>
          <p:nvPr/>
        </p:nvPicPr>
        <p:blipFill>
          <a:blip r:embed="rId2"/>
          <a:srcRect/>
          <a:stretch>
            <a:fillRect/>
          </a:stretch>
        </p:blipFill>
        <p:spPr bwMode="auto">
          <a:xfrm>
            <a:off x="2000250" y="0"/>
            <a:ext cx="51435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tr-TR" b="1" smtClean="0"/>
              <a:t>Ve Şimdi…</a:t>
            </a:r>
          </a:p>
        </p:txBody>
      </p:sp>
      <p:sp>
        <p:nvSpPr>
          <p:cNvPr id="1344515" name="Rectangle 3"/>
          <p:cNvSpPr>
            <a:spLocks noGrp="1" noChangeArrowheads="1"/>
          </p:cNvSpPr>
          <p:nvPr>
            <p:ph idx="1"/>
          </p:nvPr>
        </p:nvSpPr>
        <p:spPr/>
        <p:txBody>
          <a:bodyPr/>
          <a:lstStyle/>
          <a:p>
            <a:pPr eaLnBrk="1" hangingPunct="1"/>
            <a:r>
              <a:rPr lang="tr-TR" smtClean="0"/>
              <a:t>Daha önce hiç bakmadığınız gibi bakın.</a:t>
            </a:r>
          </a:p>
          <a:p>
            <a:pPr eaLnBrk="1" hangingPunct="1"/>
            <a:r>
              <a:rPr lang="tr-TR" smtClean="0"/>
              <a:t>Daha önce hiç duymadığınız gibi duyun.</a:t>
            </a:r>
          </a:p>
          <a:p>
            <a:pPr eaLnBrk="1" hangingPunct="1"/>
            <a:r>
              <a:rPr lang="tr-TR" smtClean="0"/>
              <a:t>Daha önce hiç konuşmadığınız gibi konuşun.</a:t>
            </a:r>
          </a:p>
          <a:p>
            <a:pPr eaLnBrk="1" hangingPunct="1"/>
            <a:r>
              <a:rPr lang="tr-TR" smtClean="0"/>
              <a:t>Daha önce hiç dokunmadığınız gibi dokunun.</a:t>
            </a:r>
          </a:p>
          <a:p>
            <a:pPr eaLnBrk="1" hangingPunct="1"/>
            <a:endParaRPr lang="tr-TR"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4451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4451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4451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4451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4515"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endParaRPr lang="tr-TR" smtClean="0"/>
          </a:p>
        </p:txBody>
      </p:sp>
      <p:sp>
        <p:nvSpPr>
          <p:cNvPr id="43011" name="Rectangle 3"/>
          <p:cNvSpPr>
            <a:spLocks noGrp="1" noChangeArrowheads="1"/>
          </p:cNvSpPr>
          <p:nvPr>
            <p:ph idx="1"/>
          </p:nvPr>
        </p:nvSpPr>
        <p:spPr/>
        <p:txBody>
          <a:bodyPr/>
          <a:lstStyle/>
          <a:p>
            <a:pPr eaLnBrk="1" hangingPunct="1"/>
            <a:endParaRPr lang="tr-TR" sz="4000" b="1" i="1" smtClean="0"/>
          </a:p>
          <a:p>
            <a:pPr eaLnBrk="1" hangingPunct="1"/>
            <a:endParaRPr lang="tr-TR" sz="4000" b="1" i="1" smtClean="0"/>
          </a:p>
          <a:p>
            <a:pPr eaLnBrk="1" hangingPunct="1"/>
            <a:r>
              <a:rPr lang="tr-TR" sz="4000" b="1" i="1" smtClean="0"/>
              <a:t>Ne kadar şanslısınız hiç düşündünüz mü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tr-TR" smtClean="0"/>
              <a:t>Ne kadar şanslısınız hiç düşündünüz mü ?</a:t>
            </a:r>
          </a:p>
        </p:txBody>
      </p:sp>
      <p:sp>
        <p:nvSpPr>
          <p:cNvPr id="271363" name="Rectangle 3"/>
          <p:cNvSpPr>
            <a:spLocks noGrp="1" noChangeArrowheads="1"/>
          </p:cNvSpPr>
          <p:nvPr>
            <p:ph idx="1"/>
          </p:nvPr>
        </p:nvSpPr>
        <p:spPr/>
        <p:txBody>
          <a:bodyPr/>
          <a:lstStyle/>
          <a:p>
            <a:pPr eaLnBrk="1" hangingPunct="1">
              <a:defRPr/>
            </a:pPr>
            <a:r>
              <a:rPr lang="tr-TR" i="1" dirty="0" smtClean="0">
                <a:effectLst>
                  <a:outerShdw blurRad="38100" dist="38100" dir="2700000" algn="tl">
                    <a:srgbClr val="C0C0C0"/>
                  </a:outerShdw>
                </a:effectLst>
              </a:rPr>
              <a:t>Buzdolabınızda yiyecek bir şeyler,</a:t>
            </a:r>
          </a:p>
          <a:p>
            <a:pPr eaLnBrk="1" hangingPunct="1">
              <a:defRPr/>
            </a:pPr>
            <a:r>
              <a:rPr lang="tr-TR" i="1" dirty="0" smtClean="0">
                <a:effectLst>
                  <a:outerShdw blurRad="38100" dist="38100" dir="2700000" algn="tl">
                    <a:srgbClr val="C0C0C0"/>
                  </a:outerShdw>
                </a:effectLst>
              </a:rPr>
              <a:t>sırtınızda bir elbiseniz,</a:t>
            </a:r>
          </a:p>
          <a:p>
            <a:pPr eaLnBrk="1" hangingPunct="1">
              <a:defRPr/>
            </a:pPr>
            <a:r>
              <a:rPr lang="tr-TR" i="1" dirty="0" smtClean="0">
                <a:effectLst>
                  <a:outerShdw blurRad="38100" dist="38100" dir="2700000" algn="tl">
                    <a:srgbClr val="C0C0C0"/>
                  </a:outerShdw>
                </a:effectLst>
              </a:rPr>
              <a:t>başınızın üstünde kira da olsa bir çatı ve </a:t>
            </a:r>
          </a:p>
          <a:p>
            <a:pPr eaLnBrk="1" hangingPunct="1">
              <a:defRPr/>
            </a:pPr>
            <a:r>
              <a:rPr lang="tr-TR" i="1" dirty="0" smtClean="0">
                <a:effectLst>
                  <a:outerShdw blurRad="38100" dist="38100" dir="2700000" algn="tl">
                    <a:srgbClr val="C0C0C0"/>
                  </a:outerShdw>
                </a:effectLst>
              </a:rPr>
              <a:t>uyuyacak bir yatağınız varsa,</a:t>
            </a:r>
          </a:p>
          <a:p>
            <a:pPr eaLnBrk="1" hangingPunct="1">
              <a:buFont typeface="Wingdings" pitchFamily="2" charset="2"/>
              <a:buNone/>
              <a:defRPr/>
            </a:pPr>
            <a:r>
              <a:rPr lang="tr-TR" i="1" dirty="0" smtClean="0"/>
              <a:t>   </a:t>
            </a:r>
            <a:r>
              <a:rPr lang="tr-TR" b="1" i="1" dirty="0" smtClean="0"/>
              <a:t>bu dünyada yaşayan</a:t>
            </a:r>
            <a:r>
              <a:rPr lang="tr-TR" b="1" i="1" dirty="0" smtClean="0">
                <a:solidFill>
                  <a:srgbClr val="FF0000"/>
                </a:solidFill>
              </a:rPr>
              <a:t> MİLYARLARCA</a:t>
            </a:r>
            <a:r>
              <a:rPr lang="tr-TR" b="1" i="1" u="sng" dirty="0" smtClean="0">
                <a:solidFill>
                  <a:srgbClr val="FF0000"/>
                </a:solidFill>
              </a:rPr>
              <a:t> </a:t>
            </a:r>
            <a:r>
              <a:rPr lang="tr-TR" b="1" i="1" dirty="0" smtClean="0"/>
              <a:t>insandan zenginsiniz demektir.</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136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136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136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136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136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36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2"/>
          <p:cNvSpPr>
            <a:spLocks noGrp="1"/>
          </p:cNvSpPr>
          <p:nvPr>
            <p:ph type="sldNum" sz="quarter" idx="12"/>
          </p:nvPr>
        </p:nvSpPr>
        <p:spPr>
          <a:xfrm>
            <a:off x="3124200" y="6245225"/>
            <a:ext cx="2895600" cy="476250"/>
          </a:xfrm>
          <a:noFill/>
        </p:spPr>
        <p:txBody>
          <a:bodyPr/>
          <a:lstStyle/>
          <a:p>
            <a:pPr algn="ctr"/>
            <a:fld id="{F0A15B85-AE98-4947-9F39-CFD98355DD68}" type="slidenum">
              <a:rPr lang="tr-TR"/>
              <a:pPr algn="ctr"/>
              <a:t>38</a:t>
            </a:fld>
            <a:endParaRPr lang="tr-TR"/>
          </a:p>
        </p:txBody>
      </p:sp>
      <p:sp>
        <p:nvSpPr>
          <p:cNvPr id="45059" name="Text Box 2"/>
          <p:cNvSpPr txBox="1">
            <a:spLocks noChangeArrowheads="1"/>
          </p:cNvSpPr>
          <p:nvPr/>
        </p:nvSpPr>
        <p:spPr bwMode="auto">
          <a:xfrm>
            <a:off x="1692275" y="476250"/>
            <a:ext cx="7127875" cy="1304925"/>
          </a:xfrm>
          <a:prstGeom prst="rect">
            <a:avLst/>
          </a:prstGeom>
          <a:noFill/>
          <a:ln w="9525">
            <a:noFill/>
            <a:miter lim="800000"/>
            <a:headEnd/>
            <a:tailEnd/>
          </a:ln>
        </p:spPr>
        <p:txBody>
          <a:bodyPr>
            <a:spAutoFit/>
          </a:bodyPr>
          <a:lstStyle/>
          <a:p>
            <a:pPr eaLnBrk="0" hangingPunct="0">
              <a:lnSpc>
                <a:spcPct val="150000"/>
              </a:lnSpc>
            </a:pPr>
            <a:r>
              <a:rPr lang="tr-TR" sz="2800" b="1" i="1" u="sng">
                <a:solidFill>
                  <a:srgbClr val="FF0000"/>
                </a:solidFill>
                <a:latin typeface="Arial" charset="0"/>
              </a:rPr>
              <a:t>BU SÖZLERİ DAĞARCIĞINIZIN </a:t>
            </a:r>
          </a:p>
          <a:p>
            <a:pPr eaLnBrk="0" hangingPunct="0">
              <a:lnSpc>
                <a:spcPct val="150000"/>
              </a:lnSpc>
            </a:pPr>
            <a:r>
              <a:rPr lang="tr-TR" sz="2800" b="1" i="1">
                <a:solidFill>
                  <a:srgbClr val="FF0000"/>
                </a:solidFill>
                <a:latin typeface="Arial" charset="0"/>
              </a:rPr>
              <a:t>        </a:t>
            </a:r>
            <a:r>
              <a:rPr lang="tr-TR" sz="2800" b="1" i="1" u="sng">
                <a:solidFill>
                  <a:srgbClr val="FF0000"/>
                </a:solidFill>
                <a:latin typeface="Arial" charset="0"/>
              </a:rPr>
              <a:t> BİR PARÇASI YAPIN</a:t>
            </a:r>
            <a:endParaRPr lang="tr-TR" sz="2800" b="1">
              <a:solidFill>
                <a:srgbClr val="FF0000"/>
              </a:solidFill>
              <a:latin typeface="Arial" charset="0"/>
            </a:endParaRPr>
          </a:p>
        </p:txBody>
      </p:sp>
      <p:sp>
        <p:nvSpPr>
          <p:cNvPr id="45060" name="Text Box 3"/>
          <p:cNvSpPr txBox="1">
            <a:spLocks noChangeArrowheads="1"/>
          </p:cNvSpPr>
          <p:nvPr/>
        </p:nvSpPr>
        <p:spPr bwMode="auto">
          <a:xfrm>
            <a:off x="36513" y="2405063"/>
            <a:ext cx="2355850" cy="503237"/>
          </a:xfrm>
          <a:prstGeom prst="rect">
            <a:avLst/>
          </a:prstGeom>
          <a:noFill/>
          <a:ln w="9525">
            <a:noFill/>
            <a:miter lim="800000"/>
            <a:headEnd/>
            <a:tailEnd/>
          </a:ln>
        </p:spPr>
        <p:txBody>
          <a:bodyPr wrap="none">
            <a:spAutoFit/>
          </a:bodyPr>
          <a:lstStyle/>
          <a:p>
            <a:pPr eaLnBrk="0" hangingPunct="0"/>
            <a:r>
              <a:rPr lang="tr-TR" sz="2700" b="1">
                <a:solidFill>
                  <a:srgbClr val="FF0000"/>
                </a:solidFill>
                <a:latin typeface="Arial" charset="0"/>
              </a:rPr>
              <a:t>1- YAPAMAM</a:t>
            </a:r>
          </a:p>
        </p:txBody>
      </p:sp>
      <p:sp>
        <p:nvSpPr>
          <p:cNvPr id="45061" name="Text Box 4"/>
          <p:cNvSpPr txBox="1">
            <a:spLocks noChangeArrowheads="1"/>
          </p:cNvSpPr>
          <p:nvPr/>
        </p:nvSpPr>
        <p:spPr bwMode="auto">
          <a:xfrm>
            <a:off x="4427538" y="2405063"/>
            <a:ext cx="2813050" cy="503237"/>
          </a:xfrm>
          <a:prstGeom prst="rect">
            <a:avLst/>
          </a:prstGeom>
          <a:noFill/>
          <a:ln w="9525">
            <a:noFill/>
            <a:miter lim="800000"/>
            <a:headEnd/>
            <a:tailEnd/>
          </a:ln>
        </p:spPr>
        <p:txBody>
          <a:bodyPr wrap="none">
            <a:spAutoFit/>
          </a:bodyPr>
          <a:lstStyle/>
          <a:p>
            <a:pPr eaLnBrk="0" hangingPunct="0"/>
            <a:r>
              <a:rPr lang="tr-TR" sz="2700">
                <a:latin typeface="Arial" charset="0"/>
              </a:rPr>
              <a:t> </a:t>
            </a:r>
            <a:r>
              <a:rPr lang="tr-TR" sz="2700" b="1">
                <a:latin typeface="Arial" charset="0"/>
              </a:rPr>
              <a:t>1-YAPABİLİRİM</a:t>
            </a:r>
          </a:p>
        </p:txBody>
      </p:sp>
      <p:sp>
        <p:nvSpPr>
          <p:cNvPr id="45062" name="Text Box 5"/>
          <p:cNvSpPr txBox="1">
            <a:spLocks noChangeArrowheads="1"/>
          </p:cNvSpPr>
          <p:nvPr/>
        </p:nvSpPr>
        <p:spPr bwMode="auto">
          <a:xfrm>
            <a:off x="36513" y="2976563"/>
            <a:ext cx="7213600" cy="503237"/>
          </a:xfrm>
          <a:prstGeom prst="rect">
            <a:avLst/>
          </a:prstGeom>
          <a:noFill/>
          <a:ln w="9525">
            <a:noFill/>
            <a:miter lim="800000"/>
            <a:headEnd/>
            <a:tailEnd/>
          </a:ln>
        </p:spPr>
        <p:txBody>
          <a:bodyPr wrap="none">
            <a:spAutoFit/>
          </a:bodyPr>
          <a:lstStyle/>
          <a:p>
            <a:pPr eaLnBrk="0" hangingPunct="0"/>
            <a:r>
              <a:rPr lang="tr-TR" sz="2700" b="1">
                <a:solidFill>
                  <a:srgbClr val="FF0000"/>
                </a:solidFill>
                <a:latin typeface="Arial" charset="0"/>
              </a:rPr>
              <a:t>2- İNANMIYORUM                 </a:t>
            </a:r>
            <a:r>
              <a:rPr lang="tr-TR" sz="2700" b="1">
                <a:solidFill>
                  <a:schemeClr val="tx2"/>
                </a:solidFill>
                <a:latin typeface="Arial" charset="0"/>
              </a:rPr>
              <a:t>2-İNANIYORUM</a:t>
            </a:r>
          </a:p>
        </p:txBody>
      </p:sp>
      <p:sp>
        <p:nvSpPr>
          <p:cNvPr id="45063" name="Text Box 6"/>
          <p:cNvSpPr txBox="1">
            <a:spLocks noChangeArrowheads="1"/>
          </p:cNvSpPr>
          <p:nvPr/>
        </p:nvSpPr>
        <p:spPr bwMode="auto">
          <a:xfrm>
            <a:off x="-34925" y="2924175"/>
            <a:ext cx="184150" cy="503238"/>
          </a:xfrm>
          <a:prstGeom prst="rect">
            <a:avLst/>
          </a:prstGeom>
          <a:noFill/>
          <a:ln w="9525">
            <a:noFill/>
            <a:miter lim="800000"/>
            <a:headEnd/>
            <a:tailEnd/>
          </a:ln>
        </p:spPr>
        <p:txBody>
          <a:bodyPr wrap="none">
            <a:spAutoFit/>
          </a:bodyPr>
          <a:lstStyle/>
          <a:p>
            <a:pPr eaLnBrk="0" hangingPunct="0"/>
            <a:endParaRPr lang="tr-TR" sz="2700">
              <a:latin typeface="Arial" charset="0"/>
            </a:endParaRPr>
          </a:p>
        </p:txBody>
      </p:sp>
      <p:sp>
        <p:nvSpPr>
          <p:cNvPr id="45064" name="Text Box 7"/>
          <p:cNvSpPr txBox="1">
            <a:spLocks noChangeArrowheads="1"/>
          </p:cNvSpPr>
          <p:nvPr/>
        </p:nvSpPr>
        <p:spPr bwMode="auto">
          <a:xfrm>
            <a:off x="-85725" y="3570288"/>
            <a:ext cx="8528050" cy="503237"/>
          </a:xfrm>
          <a:prstGeom prst="rect">
            <a:avLst/>
          </a:prstGeom>
          <a:noFill/>
          <a:ln w="9525">
            <a:noFill/>
            <a:miter lim="800000"/>
            <a:headEnd/>
            <a:tailEnd/>
          </a:ln>
        </p:spPr>
        <p:txBody>
          <a:bodyPr wrap="none">
            <a:spAutoFit/>
          </a:bodyPr>
          <a:lstStyle/>
          <a:p>
            <a:pPr eaLnBrk="0" hangingPunct="0"/>
            <a:r>
              <a:rPr lang="tr-TR" sz="2700">
                <a:latin typeface="Arial" charset="0"/>
              </a:rPr>
              <a:t> </a:t>
            </a:r>
            <a:r>
              <a:rPr lang="tr-TR" sz="2700" b="1">
                <a:solidFill>
                  <a:srgbClr val="FF0000"/>
                </a:solidFill>
                <a:latin typeface="Arial" charset="0"/>
              </a:rPr>
              <a:t>3- ZAMANIM YOK</a:t>
            </a:r>
            <a:r>
              <a:rPr lang="tr-TR" sz="2700" b="1">
                <a:latin typeface="Arial" charset="0"/>
              </a:rPr>
              <a:t>	          3-ZAMAN BULACAĞIM</a:t>
            </a:r>
          </a:p>
        </p:txBody>
      </p:sp>
      <p:sp>
        <p:nvSpPr>
          <p:cNvPr id="45065" name="Text Box 8"/>
          <p:cNvSpPr txBox="1">
            <a:spLocks noChangeArrowheads="1"/>
          </p:cNvSpPr>
          <p:nvPr/>
        </p:nvSpPr>
        <p:spPr bwMode="auto">
          <a:xfrm>
            <a:off x="-95250" y="4146550"/>
            <a:ext cx="7137400" cy="503238"/>
          </a:xfrm>
          <a:prstGeom prst="rect">
            <a:avLst/>
          </a:prstGeom>
          <a:noFill/>
          <a:ln w="9525">
            <a:noFill/>
            <a:miter lim="800000"/>
            <a:headEnd/>
            <a:tailEnd/>
          </a:ln>
        </p:spPr>
        <p:txBody>
          <a:bodyPr wrap="none">
            <a:spAutoFit/>
          </a:bodyPr>
          <a:lstStyle/>
          <a:p>
            <a:pPr eaLnBrk="0" hangingPunct="0"/>
            <a:r>
              <a:rPr lang="tr-TR" sz="2700">
                <a:solidFill>
                  <a:srgbClr val="CC3300"/>
                </a:solidFill>
                <a:latin typeface="Arial" charset="0"/>
              </a:rPr>
              <a:t> </a:t>
            </a:r>
            <a:r>
              <a:rPr lang="tr-TR" sz="2700" b="1">
                <a:solidFill>
                  <a:srgbClr val="FF0000"/>
                </a:solidFill>
                <a:latin typeface="Arial" charset="0"/>
              </a:rPr>
              <a:t>4- BELKİ</a:t>
            </a:r>
            <a:r>
              <a:rPr lang="tr-TR" sz="2700" b="1">
                <a:solidFill>
                  <a:schemeClr val="tx2"/>
                </a:solidFill>
                <a:latin typeface="Arial" charset="0"/>
              </a:rPr>
              <a:t>			          4-KESİNLİKLE</a:t>
            </a:r>
          </a:p>
        </p:txBody>
      </p:sp>
      <p:sp>
        <p:nvSpPr>
          <p:cNvPr id="45066" name="Text Box 9"/>
          <p:cNvSpPr txBox="1">
            <a:spLocks noChangeArrowheads="1"/>
          </p:cNvSpPr>
          <p:nvPr/>
        </p:nvSpPr>
        <p:spPr bwMode="auto">
          <a:xfrm>
            <a:off x="-19050" y="3571875"/>
            <a:ext cx="184150" cy="503238"/>
          </a:xfrm>
          <a:prstGeom prst="rect">
            <a:avLst/>
          </a:prstGeom>
          <a:noFill/>
          <a:ln w="9525">
            <a:noFill/>
            <a:miter lim="800000"/>
            <a:headEnd/>
            <a:tailEnd/>
          </a:ln>
        </p:spPr>
        <p:txBody>
          <a:bodyPr wrap="none">
            <a:spAutoFit/>
          </a:bodyPr>
          <a:lstStyle/>
          <a:p>
            <a:pPr eaLnBrk="0" hangingPunct="0"/>
            <a:endParaRPr lang="tr-TR" sz="2700">
              <a:latin typeface="Arial" charset="0"/>
            </a:endParaRPr>
          </a:p>
        </p:txBody>
      </p:sp>
      <p:sp>
        <p:nvSpPr>
          <p:cNvPr id="45067" name="Text Box 10"/>
          <p:cNvSpPr txBox="1">
            <a:spLocks noChangeArrowheads="1"/>
          </p:cNvSpPr>
          <p:nvPr/>
        </p:nvSpPr>
        <p:spPr bwMode="auto">
          <a:xfrm>
            <a:off x="-22225" y="4722813"/>
            <a:ext cx="6699250" cy="503237"/>
          </a:xfrm>
          <a:prstGeom prst="rect">
            <a:avLst/>
          </a:prstGeom>
          <a:noFill/>
          <a:ln w="9525">
            <a:noFill/>
            <a:miter lim="800000"/>
            <a:headEnd/>
            <a:tailEnd/>
          </a:ln>
        </p:spPr>
        <p:txBody>
          <a:bodyPr wrap="none">
            <a:spAutoFit/>
          </a:bodyPr>
          <a:lstStyle/>
          <a:p>
            <a:pPr eaLnBrk="0" hangingPunct="0"/>
            <a:r>
              <a:rPr lang="tr-TR" sz="2700" b="1">
                <a:solidFill>
                  <a:srgbClr val="FF0000"/>
                </a:solidFill>
                <a:latin typeface="Arial" charset="0"/>
              </a:rPr>
              <a:t>5- ACABA	</a:t>
            </a:r>
            <a:r>
              <a:rPr lang="tr-TR" sz="2700" b="1">
                <a:latin typeface="Arial" charset="0"/>
              </a:rPr>
              <a:t>		         5-MUTLAKA</a:t>
            </a:r>
          </a:p>
        </p:txBody>
      </p:sp>
      <p:sp>
        <p:nvSpPr>
          <p:cNvPr id="45068" name="Text Box 11"/>
          <p:cNvSpPr txBox="1">
            <a:spLocks noChangeArrowheads="1"/>
          </p:cNvSpPr>
          <p:nvPr/>
        </p:nvSpPr>
        <p:spPr bwMode="auto">
          <a:xfrm>
            <a:off x="-234950" y="5297488"/>
            <a:ext cx="9271000" cy="503237"/>
          </a:xfrm>
          <a:prstGeom prst="rect">
            <a:avLst/>
          </a:prstGeom>
          <a:noFill/>
          <a:ln w="9525">
            <a:noFill/>
            <a:miter lim="800000"/>
            <a:headEnd/>
            <a:tailEnd/>
          </a:ln>
        </p:spPr>
        <p:txBody>
          <a:bodyPr wrap="none">
            <a:spAutoFit/>
          </a:bodyPr>
          <a:lstStyle/>
          <a:p>
            <a:pPr eaLnBrk="0" hangingPunct="0"/>
            <a:r>
              <a:rPr lang="tr-TR" sz="2700">
                <a:solidFill>
                  <a:srgbClr val="CC3300"/>
                </a:solidFill>
                <a:latin typeface="Arial" charset="0"/>
              </a:rPr>
              <a:t>  </a:t>
            </a:r>
            <a:r>
              <a:rPr lang="tr-TR" sz="2700" b="1">
                <a:solidFill>
                  <a:srgbClr val="FF0000"/>
                </a:solidFill>
                <a:latin typeface="Arial" charset="0"/>
              </a:rPr>
              <a:t>6- KORKUYORUM</a:t>
            </a:r>
            <a:r>
              <a:rPr lang="tr-TR" sz="2700" b="1">
                <a:solidFill>
                  <a:schemeClr val="tx2"/>
                </a:solidFill>
                <a:latin typeface="Arial" charset="0"/>
              </a:rPr>
              <a:t>	         6-KENDİME GÜVENİYORUM</a:t>
            </a:r>
          </a:p>
        </p:txBody>
      </p:sp>
      <p:sp>
        <p:nvSpPr>
          <p:cNvPr id="45069" name="Text Box 12"/>
          <p:cNvSpPr txBox="1">
            <a:spLocks noChangeArrowheads="1"/>
          </p:cNvSpPr>
          <p:nvPr/>
        </p:nvSpPr>
        <p:spPr bwMode="auto">
          <a:xfrm>
            <a:off x="-34925" y="4448175"/>
            <a:ext cx="184150" cy="503238"/>
          </a:xfrm>
          <a:prstGeom prst="rect">
            <a:avLst/>
          </a:prstGeom>
          <a:noFill/>
          <a:ln w="9525">
            <a:noFill/>
            <a:miter lim="800000"/>
            <a:headEnd/>
            <a:tailEnd/>
          </a:ln>
        </p:spPr>
        <p:txBody>
          <a:bodyPr wrap="none">
            <a:spAutoFit/>
          </a:bodyPr>
          <a:lstStyle/>
          <a:p>
            <a:pPr eaLnBrk="0" hangingPunct="0"/>
            <a:endParaRPr lang="tr-TR" sz="2700">
              <a:latin typeface="Arial" charset="0"/>
            </a:endParaRPr>
          </a:p>
        </p:txBody>
      </p:sp>
      <p:sp>
        <p:nvSpPr>
          <p:cNvPr id="45070" name="Line 13"/>
          <p:cNvSpPr>
            <a:spLocks noChangeShapeType="1"/>
          </p:cNvSpPr>
          <p:nvPr/>
        </p:nvSpPr>
        <p:spPr bwMode="auto">
          <a:xfrm>
            <a:off x="2484438" y="2708275"/>
            <a:ext cx="1943100" cy="0"/>
          </a:xfrm>
          <a:prstGeom prst="line">
            <a:avLst/>
          </a:prstGeom>
          <a:noFill/>
          <a:ln w="38100">
            <a:solidFill>
              <a:srgbClr val="800000"/>
            </a:solidFill>
            <a:round/>
            <a:headEnd/>
            <a:tailEnd type="stealth" w="lg" len="lg"/>
          </a:ln>
        </p:spPr>
        <p:txBody>
          <a:bodyPr wrap="none" anchor="ctr"/>
          <a:lstStyle/>
          <a:p>
            <a:endParaRPr lang="tr-TR"/>
          </a:p>
        </p:txBody>
      </p:sp>
      <p:sp>
        <p:nvSpPr>
          <p:cNvPr id="45071" name="Line 14"/>
          <p:cNvSpPr>
            <a:spLocks noChangeShapeType="1"/>
          </p:cNvSpPr>
          <p:nvPr/>
        </p:nvSpPr>
        <p:spPr bwMode="auto">
          <a:xfrm>
            <a:off x="3213100" y="3284538"/>
            <a:ext cx="1214438" cy="0"/>
          </a:xfrm>
          <a:prstGeom prst="line">
            <a:avLst/>
          </a:prstGeom>
          <a:noFill/>
          <a:ln w="38100">
            <a:solidFill>
              <a:srgbClr val="800000"/>
            </a:solidFill>
            <a:round/>
            <a:headEnd/>
            <a:tailEnd type="stealth" w="lg" len="lg"/>
          </a:ln>
        </p:spPr>
        <p:txBody>
          <a:bodyPr wrap="none" anchor="ctr"/>
          <a:lstStyle/>
          <a:p>
            <a:endParaRPr lang="tr-TR"/>
          </a:p>
        </p:txBody>
      </p:sp>
      <p:sp>
        <p:nvSpPr>
          <p:cNvPr id="45072" name="Line 15"/>
          <p:cNvSpPr>
            <a:spLocks noChangeShapeType="1"/>
          </p:cNvSpPr>
          <p:nvPr/>
        </p:nvSpPr>
        <p:spPr bwMode="auto">
          <a:xfrm>
            <a:off x="3119438" y="3860800"/>
            <a:ext cx="1308100" cy="0"/>
          </a:xfrm>
          <a:prstGeom prst="line">
            <a:avLst/>
          </a:prstGeom>
          <a:noFill/>
          <a:ln w="38100">
            <a:solidFill>
              <a:srgbClr val="800000"/>
            </a:solidFill>
            <a:round/>
            <a:headEnd/>
            <a:tailEnd type="stealth" w="lg" len="lg"/>
          </a:ln>
        </p:spPr>
        <p:txBody>
          <a:bodyPr wrap="none" anchor="ctr"/>
          <a:lstStyle/>
          <a:p>
            <a:endParaRPr lang="tr-TR"/>
          </a:p>
        </p:txBody>
      </p:sp>
      <p:sp>
        <p:nvSpPr>
          <p:cNvPr id="45073" name="Line 16"/>
          <p:cNvSpPr>
            <a:spLocks noChangeShapeType="1"/>
          </p:cNvSpPr>
          <p:nvPr/>
        </p:nvSpPr>
        <p:spPr bwMode="auto">
          <a:xfrm>
            <a:off x="2411413" y="4437063"/>
            <a:ext cx="2016125" cy="0"/>
          </a:xfrm>
          <a:prstGeom prst="line">
            <a:avLst/>
          </a:prstGeom>
          <a:noFill/>
          <a:ln w="38100">
            <a:solidFill>
              <a:srgbClr val="800000"/>
            </a:solidFill>
            <a:round/>
            <a:headEnd/>
            <a:tailEnd type="stealth" w="lg" len="lg"/>
          </a:ln>
        </p:spPr>
        <p:txBody>
          <a:bodyPr wrap="none" anchor="ctr"/>
          <a:lstStyle/>
          <a:p>
            <a:endParaRPr lang="tr-TR"/>
          </a:p>
        </p:txBody>
      </p:sp>
      <p:sp>
        <p:nvSpPr>
          <p:cNvPr id="45074" name="Line 17"/>
          <p:cNvSpPr>
            <a:spLocks noChangeShapeType="1"/>
          </p:cNvSpPr>
          <p:nvPr/>
        </p:nvSpPr>
        <p:spPr bwMode="auto">
          <a:xfrm>
            <a:off x="3119438" y="5580063"/>
            <a:ext cx="1152525" cy="0"/>
          </a:xfrm>
          <a:prstGeom prst="line">
            <a:avLst/>
          </a:prstGeom>
          <a:noFill/>
          <a:ln w="38100">
            <a:solidFill>
              <a:srgbClr val="800000"/>
            </a:solidFill>
            <a:round/>
            <a:headEnd/>
            <a:tailEnd type="stealth" w="lg" len="lg"/>
          </a:ln>
        </p:spPr>
        <p:txBody>
          <a:bodyPr wrap="none" anchor="ctr"/>
          <a:lstStyle/>
          <a:p>
            <a:endParaRPr lang="tr-TR"/>
          </a:p>
        </p:txBody>
      </p:sp>
      <p:sp>
        <p:nvSpPr>
          <p:cNvPr id="45075" name="Line 18"/>
          <p:cNvSpPr>
            <a:spLocks noChangeShapeType="1"/>
          </p:cNvSpPr>
          <p:nvPr/>
        </p:nvSpPr>
        <p:spPr bwMode="auto">
          <a:xfrm>
            <a:off x="2411413" y="4991100"/>
            <a:ext cx="2016125" cy="0"/>
          </a:xfrm>
          <a:prstGeom prst="line">
            <a:avLst/>
          </a:prstGeom>
          <a:noFill/>
          <a:ln w="38100">
            <a:solidFill>
              <a:srgbClr val="800000"/>
            </a:solidFill>
            <a:round/>
            <a:headEnd/>
            <a:tailEnd type="stealth" w="lg" len="lg"/>
          </a:ln>
        </p:spPr>
        <p:txBody>
          <a:bodyPr wrap="none" anchor="ctr"/>
          <a:lstStyle/>
          <a:p>
            <a:endParaRPr lang="tr-T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Number Placeholder 2"/>
          <p:cNvSpPr>
            <a:spLocks noGrp="1"/>
          </p:cNvSpPr>
          <p:nvPr>
            <p:ph type="sldNum" sz="quarter" idx="12"/>
          </p:nvPr>
        </p:nvSpPr>
        <p:spPr>
          <a:xfrm>
            <a:off x="3124200" y="6245225"/>
            <a:ext cx="2895600" cy="476250"/>
          </a:xfrm>
          <a:noFill/>
        </p:spPr>
        <p:txBody>
          <a:bodyPr/>
          <a:lstStyle/>
          <a:p>
            <a:pPr algn="ctr"/>
            <a:fld id="{81A8C586-FB8A-4983-911A-F5EC324739F8}" type="slidenum">
              <a:rPr lang="tr-TR"/>
              <a:pPr algn="ctr"/>
              <a:t>39</a:t>
            </a:fld>
            <a:endParaRPr lang="tr-TR"/>
          </a:p>
        </p:txBody>
      </p:sp>
      <p:sp>
        <p:nvSpPr>
          <p:cNvPr id="46083" name="Text Box 2"/>
          <p:cNvSpPr txBox="1">
            <a:spLocks noChangeArrowheads="1"/>
          </p:cNvSpPr>
          <p:nvPr/>
        </p:nvSpPr>
        <p:spPr bwMode="auto">
          <a:xfrm>
            <a:off x="1476375" y="552450"/>
            <a:ext cx="6624638" cy="1154113"/>
          </a:xfrm>
          <a:prstGeom prst="rect">
            <a:avLst/>
          </a:prstGeom>
          <a:noFill/>
          <a:ln w="9525">
            <a:noFill/>
            <a:miter lim="800000"/>
            <a:headEnd/>
            <a:tailEnd/>
          </a:ln>
        </p:spPr>
        <p:txBody>
          <a:bodyPr>
            <a:spAutoFit/>
          </a:bodyPr>
          <a:lstStyle/>
          <a:p>
            <a:pPr algn="ctr" eaLnBrk="0" hangingPunct="0">
              <a:lnSpc>
                <a:spcPct val="130000"/>
              </a:lnSpc>
            </a:pPr>
            <a:r>
              <a:rPr lang="tr-TR" sz="2800" b="1" i="1" u="sng">
                <a:solidFill>
                  <a:srgbClr val="FF0000"/>
                </a:solidFill>
                <a:latin typeface="Arial" charset="0"/>
              </a:rPr>
              <a:t>BU SÖZLERİ DAĞARCIĞINIZIN  BİR PARÇASI YAPIN</a:t>
            </a:r>
            <a:endParaRPr lang="tr-TR" sz="2800">
              <a:solidFill>
                <a:srgbClr val="FF0000"/>
              </a:solidFill>
              <a:latin typeface="Arial" charset="0"/>
            </a:endParaRPr>
          </a:p>
        </p:txBody>
      </p:sp>
      <p:sp>
        <p:nvSpPr>
          <p:cNvPr id="46084" name="Text Box 3"/>
          <p:cNvSpPr txBox="1">
            <a:spLocks noChangeArrowheads="1"/>
          </p:cNvSpPr>
          <p:nvPr/>
        </p:nvSpPr>
        <p:spPr bwMode="auto">
          <a:xfrm>
            <a:off x="179388" y="2263775"/>
            <a:ext cx="8785100" cy="923330"/>
          </a:xfrm>
          <a:prstGeom prst="rect">
            <a:avLst/>
          </a:prstGeom>
          <a:noFill/>
          <a:ln w="9525">
            <a:noFill/>
            <a:miter lim="800000"/>
            <a:headEnd/>
            <a:tailEnd/>
          </a:ln>
        </p:spPr>
        <p:txBody>
          <a:bodyPr wrap="square">
            <a:spAutoFit/>
          </a:bodyPr>
          <a:lstStyle/>
          <a:p>
            <a:pPr eaLnBrk="0" hangingPunct="0"/>
            <a:r>
              <a:rPr lang="tr-TR" sz="2700" b="1" dirty="0">
                <a:solidFill>
                  <a:srgbClr val="FF0000"/>
                </a:solidFill>
                <a:latin typeface="Arial" charset="0"/>
              </a:rPr>
              <a:t>7- İMKANSIZ</a:t>
            </a:r>
            <a:r>
              <a:rPr lang="tr-TR" sz="2700" b="1" dirty="0">
                <a:latin typeface="Arial" charset="0"/>
              </a:rPr>
              <a:t>	                     </a:t>
            </a:r>
            <a:r>
              <a:rPr lang="tr-TR" sz="2700" b="1" dirty="0" smtClean="0">
                <a:latin typeface="Arial" charset="0"/>
              </a:rPr>
              <a:t>   7- </a:t>
            </a:r>
            <a:r>
              <a:rPr lang="tr-TR" sz="2700" b="1" dirty="0">
                <a:latin typeface="Arial" charset="0"/>
              </a:rPr>
              <a:t>İNANÇLA HERŞEY </a:t>
            </a:r>
          </a:p>
          <a:p>
            <a:pPr eaLnBrk="0" hangingPunct="0"/>
            <a:r>
              <a:rPr lang="tr-TR" sz="2700" b="1" dirty="0">
                <a:latin typeface="Arial" charset="0"/>
              </a:rPr>
              <a:t>                                                    </a:t>
            </a:r>
            <a:r>
              <a:rPr lang="tr-TR" sz="2700" b="1" dirty="0" smtClean="0">
                <a:latin typeface="Arial" charset="0"/>
              </a:rPr>
              <a:t>   MÜMKÜNDÜR</a:t>
            </a:r>
            <a:endParaRPr lang="tr-TR" sz="2700" b="1" dirty="0">
              <a:latin typeface="Arial" charset="0"/>
            </a:endParaRPr>
          </a:p>
        </p:txBody>
      </p:sp>
      <p:sp>
        <p:nvSpPr>
          <p:cNvPr id="46085" name="Text Box 4"/>
          <p:cNvSpPr txBox="1">
            <a:spLocks noChangeArrowheads="1"/>
          </p:cNvSpPr>
          <p:nvPr/>
        </p:nvSpPr>
        <p:spPr bwMode="auto">
          <a:xfrm>
            <a:off x="-11113" y="3141663"/>
            <a:ext cx="7783093" cy="507831"/>
          </a:xfrm>
          <a:prstGeom prst="rect">
            <a:avLst/>
          </a:prstGeom>
          <a:noFill/>
          <a:ln w="9525">
            <a:noFill/>
            <a:miter lim="800000"/>
            <a:headEnd/>
            <a:tailEnd/>
          </a:ln>
        </p:spPr>
        <p:txBody>
          <a:bodyPr wrap="none">
            <a:spAutoFit/>
          </a:bodyPr>
          <a:lstStyle/>
          <a:p>
            <a:pPr eaLnBrk="0" hangingPunct="0"/>
            <a:r>
              <a:rPr lang="tr-TR" sz="2700" dirty="0">
                <a:solidFill>
                  <a:srgbClr val="CC3300"/>
                </a:solidFill>
                <a:latin typeface="Arial" charset="0"/>
              </a:rPr>
              <a:t> </a:t>
            </a:r>
            <a:r>
              <a:rPr lang="tr-TR" sz="2700" b="1" dirty="0">
                <a:solidFill>
                  <a:srgbClr val="FF0000"/>
                </a:solidFill>
                <a:latin typeface="Arial" charset="0"/>
              </a:rPr>
              <a:t>8 - EĞER	DEĞİL</a:t>
            </a:r>
            <a:r>
              <a:rPr lang="tr-TR" sz="2700" b="1" dirty="0">
                <a:solidFill>
                  <a:schemeClr val="tx2"/>
                </a:solidFill>
                <a:latin typeface="Arial" charset="0"/>
              </a:rPr>
              <a:t>	             </a:t>
            </a:r>
            <a:r>
              <a:rPr lang="tr-TR" sz="2700" b="1" dirty="0" smtClean="0">
                <a:solidFill>
                  <a:schemeClr val="tx2"/>
                </a:solidFill>
                <a:latin typeface="Arial" charset="0"/>
              </a:rPr>
              <a:t>   8-YAPACAĞIM</a:t>
            </a:r>
            <a:endParaRPr lang="tr-TR" sz="2700" b="1" dirty="0">
              <a:solidFill>
                <a:schemeClr val="tx2"/>
              </a:solidFill>
              <a:latin typeface="Arial" charset="0"/>
            </a:endParaRPr>
          </a:p>
        </p:txBody>
      </p:sp>
      <p:sp>
        <p:nvSpPr>
          <p:cNvPr id="46086" name="Text Box 5"/>
          <p:cNvSpPr txBox="1">
            <a:spLocks noChangeArrowheads="1"/>
          </p:cNvSpPr>
          <p:nvPr/>
        </p:nvSpPr>
        <p:spPr bwMode="auto">
          <a:xfrm>
            <a:off x="58738" y="3786188"/>
            <a:ext cx="8359981" cy="507831"/>
          </a:xfrm>
          <a:prstGeom prst="rect">
            <a:avLst/>
          </a:prstGeom>
          <a:noFill/>
          <a:ln w="9525">
            <a:noFill/>
            <a:miter lim="800000"/>
            <a:headEnd/>
            <a:tailEnd/>
          </a:ln>
        </p:spPr>
        <p:txBody>
          <a:bodyPr wrap="none">
            <a:spAutoFit/>
          </a:bodyPr>
          <a:lstStyle/>
          <a:p>
            <a:pPr eaLnBrk="0" hangingPunct="0"/>
            <a:r>
              <a:rPr lang="tr-TR" sz="2700" b="1" dirty="0">
                <a:solidFill>
                  <a:srgbClr val="FF0000"/>
                </a:solidFill>
                <a:latin typeface="Arial" charset="0"/>
              </a:rPr>
              <a:t>9 - BİLMİYORUM</a:t>
            </a:r>
            <a:r>
              <a:rPr lang="tr-TR" sz="2700" b="1" dirty="0">
                <a:latin typeface="Arial" charset="0"/>
              </a:rPr>
              <a:t>		               </a:t>
            </a:r>
            <a:r>
              <a:rPr lang="tr-TR" sz="2700" b="1" dirty="0" smtClean="0">
                <a:latin typeface="Arial" charset="0"/>
              </a:rPr>
              <a:t> 9-ÖĞRENECEĞİM</a:t>
            </a:r>
            <a:endParaRPr lang="tr-TR" sz="2700" b="1" dirty="0">
              <a:latin typeface="Arial" charset="0"/>
            </a:endParaRPr>
          </a:p>
        </p:txBody>
      </p:sp>
      <p:sp>
        <p:nvSpPr>
          <p:cNvPr id="46087" name="Text Box 6"/>
          <p:cNvSpPr txBox="1">
            <a:spLocks noChangeArrowheads="1"/>
          </p:cNvSpPr>
          <p:nvPr/>
        </p:nvSpPr>
        <p:spPr bwMode="auto">
          <a:xfrm>
            <a:off x="0" y="4497388"/>
            <a:ext cx="3460750" cy="996950"/>
          </a:xfrm>
          <a:prstGeom prst="rect">
            <a:avLst/>
          </a:prstGeom>
          <a:noFill/>
          <a:ln w="9525">
            <a:noFill/>
            <a:miter lim="800000"/>
            <a:headEnd/>
            <a:tailEnd/>
          </a:ln>
        </p:spPr>
        <p:txBody>
          <a:bodyPr wrap="none">
            <a:spAutoFit/>
          </a:bodyPr>
          <a:lstStyle/>
          <a:p>
            <a:pPr eaLnBrk="0" hangingPunct="0">
              <a:lnSpc>
                <a:spcPct val="110000"/>
              </a:lnSpc>
            </a:pPr>
            <a:r>
              <a:rPr lang="tr-TR" sz="2700" b="1">
                <a:solidFill>
                  <a:srgbClr val="FF0000"/>
                </a:solidFill>
                <a:latin typeface="Arial" charset="0"/>
              </a:rPr>
              <a:t>10 - DAHA ÖNCE </a:t>
            </a:r>
          </a:p>
          <a:p>
            <a:pPr eaLnBrk="0" hangingPunct="0">
              <a:lnSpc>
                <a:spcPct val="110000"/>
              </a:lnSpc>
            </a:pPr>
            <a:r>
              <a:rPr lang="tr-TR" sz="2700" b="1">
                <a:solidFill>
                  <a:srgbClr val="FF0000"/>
                </a:solidFill>
                <a:latin typeface="Arial" charset="0"/>
              </a:rPr>
              <a:t>     HEP KAYBETTİM</a:t>
            </a:r>
          </a:p>
        </p:txBody>
      </p:sp>
      <p:sp>
        <p:nvSpPr>
          <p:cNvPr id="46088" name="Text Box 7"/>
          <p:cNvSpPr txBox="1">
            <a:spLocks noChangeArrowheads="1"/>
          </p:cNvSpPr>
          <p:nvPr/>
        </p:nvSpPr>
        <p:spPr bwMode="auto">
          <a:xfrm>
            <a:off x="0" y="5805488"/>
            <a:ext cx="8748464" cy="503237"/>
          </a:xfrm>
          <a:prstGeom prst="rect">
            <a:avLst/>
          </a:prstGeom>
          <a:noFill/>
          <a:ln w="9525">
            <a:noFill/>
            <a:miter lim="800000"/>
            <a:headEnd/>
            <a:tailEnd/>
          </a:ln>
        </p:spPr>
        <p:txBody>
          <a:bodyPr wrap="square">
            <a:spAutoFit/>
          </a:bodyPr>
          <a:lstStyle/>
          <a:p>
            <a:pPr eaLnBrk="0" hangingPunct="0"/>
            <a:r>
              <a:rPr lang="tr-TR" sz="2700" b="1" dirty="0">
                <a:solidFill>
                  <a:srgbClr val="FF0000"/>
                </a:solidFill>
                <a:latin typeface="Arial" charset="0"/>
              </a:rPr>
              <a:t>11- SONRA DEĞİL </a:t>
            </a:r>
            <a:r>
              <a:rPr lang="tr-TR" sz="2700" b="1" dirty="0">
                <a:latin typeface="Arial" charset="0"/>
              </a:rPr>
              <a:t>		    </a:t>
            </a:r>
            <a:r>
              <a:rPr lang="tr-TR" sz="2700" b="1" dirty="0" smtClean="0">
                <a:latin typeface="Arial" charset="0"/>
              </a:rPr>
              <a:t>   11- </a:t>
            </a:r>
            <a:r>
              <a:rPr lang="tr-TR" sz="2700" b="1" dirty="0">
                <a:latin typeface="Arial" charset="0"/>
              </a:rPr>
              <a:t>HEMEN ŞİMDİ</a:t>
            </a:r>
          </a:p>
        </p:txBody>
      </p:sp>
      <p:sp>
        <p:nvSpPr>
          <p:cNvPr id="46089" name="Text Box 8"/>
          <p:cNvSpPr txBox="1">
            <a:spLocks noChangeArrowheads="1"/>
          </p:cNvSpPr>
          <p:nvPr/>
        </p:nvSpPr>
        <p:spPr bwMode="auto">
          <a:xfrm>
            <a:off x="5219700" y="4425950"/>
            <a:ext cx="2774950" cy="996950"/>
          </a:xfrm>
          <a:prstGeom prst="rect">
            <a:avLst/>
          </a:prstGeom>
          <a:noFill/>
          <a:ln w="9525">
            <a:noFill/>
            <a:miter lim="800000"/>
            <a:headEnd/>
            <a:tailEnd/>
          </a:ln>
        </p:spPr>
        <p:txBody>
          <a:bodyPr wrap="none">
            <a:spAutoFit/>
          </a:bodyPr>
          <a:lstStyle/>
          <a:p>
            <a:pPr eaLnBrk="0" hangingPunct="0">
              <a:lnSpc>
                <a:spcPct val="110000"/>
              </a:lnSpc>
            </a:pPr>
            <a:r>
              <a:rPr lang="tr-TR" sz="2700" b="1">
                <a:solidFill>
                  <a:schemeClr val="tx2"/>
                </a:solidFill>
                <a:latin typeface="Arial" charset="0"/>
              </a:rPr>
              <a:t>10-BU SEFER </a:t>
            </a:r>
          </a:p>
          <a:p>
            <a:pPr eaLnBrk="0" hangingPunct="0">
              <a:lnSpc>
                <a:spcPct val="110000"/>
              </a:lnSpc>
            </a:pPr>
            <a:r>
              <a:rPr lang="tr-TR" sz="2700" b="1">
                <a:solidFill>
                  <a:schemeClr val="tx2"/>
                </a:solidFill>
                <a:latin typeface="Arial" charset="0"/>
              </a:rPr>
              <a:t>KAZANACAĞIM</a:t>
            </a:r>
          </a:p>
        </p:txBody>
      </p:sp>
      <p:sp>
        <p:nvSpPr>
          <p:cNvPr id="46090" name="Line 9"/>
          <p:cNvSpPr>
            <a:spLocks noChangeShapeType="1"/>
          </p:cNvSpPr>
          <p:nvPr/>
        </p:nvSpPr>
        <p:spPr bwMode="auto">
          <a:xfrm>
            <a:off x="2827338" y="2552700"/>
            <a:ext cx="2159000" cy="0"/>
          </a:xfrm>
          <a:prstGeom prst="line">
            <a:avLst/>
          </a:prstGeom>
          <a:noFill/>
          <a:ln w="38100">
            <a:solidFill>
              <a:srgbClr val="800000"/>
            </a:solidFill>
            <a:round/>
            <a:headEnd/>
            <a:tailEnd type="stealth" w="lg" len="lg"/>
          </a:ln>
        </p:spPr>
        <p:txBody>
          <a:bodyPr wrap="none" anchor="ctr"/>
          <a:lstStyle/>
          <a:p>
            <a:endParaRPr lang="tr-TR"/>
          </a:p>
        </p:txBody>
      </p:sp>
      <p:sp>
        <p:nvSpPr>
          <p:cNvPr id="46091" name="Line 10"/>
          <p:cNvSpPr>
            <a:spLocks noChangeShapeType="1"/>
          </p:cNvSpPr>
          <p:nvPr/>
        </p:nvSpPr>
        <p:spPr bwMode="auto">
          <a:xfrm>
            <a:off x="2917825" y="6072188"/>
            <a:ext cx="2159000" cy="0"/>
          </a:xfrm>
          <a:prstGeom prst="line">
            <a:avLst/>
          </a:prstGeom>
          <a:noFill/>
          <a:ln w="38100">
            <a:solidFill>
              <a:srgbClr val="800000"/>
            </a:solidFill>
            <a:round/>
            <a:headEnd/>
            <a:tailEnd type="stealth" w="lg" len="lg"/>
          </a:ln>
        </p:spPr>
        <p:txBody>
          <a:bodyPr wrap="none" anchor="ctr"/>
          <a:lstStyle/>
          <a:p>
            <a:endParaRPr lang="tr-TR"/>
          </a:p>
        </p:txBody>
      </p:sp>
      <p:sp>
        <p:nvSpPr>
          <p:cNvPr id="46092" name="Line 11"/>
          <p:cNvSpPr>
            <a:spLocks noChangeShapeType="1"/>
          </p:cNvSpPr>
          <p:nvPr/>
        </p:nvSpPr>
        <p:spPr bwMode="auto">
          <a:xfrm>
            <a:off x="2843213" y="3475038"/>
            <a:ext cx="2159000" cy="0"/>
          </a:xfrm>
          <a:prstGeom prst="line">
            <a:avLst/>
          </a:prstGeom>
          <a:noFill/>
          <a:ln w="38100">
            <a:solidFill>
              <a:srgbClr val="800000"/>
            </a:solidFill>
            <a:round/>
            <a:headEnd/>
            <a:tailEnd type="stealth" w="lg" len="lg"/>
          </a:ln>
        </p:spPr>
        <p:txBody>
          <a:bodyPr wrap="none" anchor="ctr"/>
          <a:lstStyle/>
          <a:p>
            <a:endParaRPr lang="tr-TR"/>
          </a:p>
        </p:txBody>
      </p:sp>
      <p:sp>
        <p:nvSpPr>
          <p:cNvPr id="46093" name="Line 12"/>
          <p:cNvSpPr>
            <a:spLocks noChangeShapeType="1"/>
          </p:cNvSpPr>
          <p:nvPr/>
        </p:nvSpPr>
        <p:spPr bwMode="auto">
          <a:xfrm flipV="1">
            <a:off x="2987675" y="4127500"/>
            <a:ext cx="2014538" cy="22225"/>
          </a:xfrm>
          <a:prstGeom prst="line">
            <a:avLst/>
          </a:prstGeom>
          <a:noFill/>
          <a:ln w="38100">
            <a:solidFill>
              <a:srgbClr val="800000"/>
            </a:solidFill>
            <a:round/>
            <a:headEnd/>
            <a:tailEnd type="stealth" w="lg" len="lg"/>
          </a:ln>
        </p:spPr>
        <p:txBody>
          <a:bodyPr wrap="none" anchor="ctr"/>
          <a:lstStyle/>
          <a:p>
            <a:endParaRPr lang="tr-TR"/>
          </a:p>
        </p:txBody>
      </p:sp>
      <p:sp>
        <p:nvSpPr>
          <p:cNvPr id="46094" name="Line 13"/>
          <p:cNvSpPr>
            <a:spLocks noChangeShapeType="1"/>
          </p:cNvSpPr>
          <p:nvPr/>
        </p:nvSpPr>
        <p:spPr bwMode="auto">
          <a:xfrm>
            <a:off x="3059113" y="4941888"/>
            <a:ext cx="2016125" cy="0"/>
          </a:xfrm>
          <a:prstGeom prst="line">
            <a:avLst/>
          </a:prstGeom>
          <a:noFill/>
          <a:ln w="38100">
            <a:solidFill>
              <a:srgbClr val="800000"/>
            </a:solidFill>
            <a:round/>
            <a:headEnd/>
            <a:tailEnd type="stealth" w="lg" len="lg"/>
          </a:ln>
        </p:spPr>
        <p:txBody>
          <a:bodyPr wrap="none" anchor="ctr"/>
          <a:lstStyle/>
          <a:p>
            <a:endParaRPr lang="tr-T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tr-TR" sz="4000" b="1" smtClean="0">
                <a:solidFill>
                  <a:srgbClr val="FF0000"/>
                </a:solidFill>
                <a:latin typeface="Verdana" pitchFamily="34" charset="0"/>
                <a:ea typeface="Verdana" pitchFamily="34" charset="0"/>
                <a:cs typeface="Verdana" pitchFamily="34" charset="0"/>
              </a:rPr>
              <a:t>Tavır ve tutumlarımız nasıl?</a:t>
            </a:r>
          </a:p>
        </p:txBody>
      </p:sp>
      <p:sp>
        <p:nvSpPr>
          <p:cNvPr id="250883" name="Rectangle 3"/>
          <p:cNvSpPr>
            <a:spLocks noGrp="1" noChangeArrowheads="1"/>
          </p:cNvSpPr>
          <p:nvPr>
            <p:ph idx="1"/>
          </p:nvPr>
        </p:nvSpPr>
        <p:spPr>
          <a:xfrm>
            <a:off x="250825" y="1600200"/>
            <a:ext cx="8893175" cy="4525963"/>
          </a:xfrm>
        </p:spPr>
        <p:txBody>
          <a:bodyPr/>
          <a:lstStyle/>
          <a:p>
            <a:pPr eaLnBrk="1" hangingPunct="1"/>
            <a:endParaRPr lang="tr-TR" smtClean="0"/>
          </a:p>
          <a:p>
            <a:pPr eaLnBrk="1" hangingPunct="1"/>
            <a:r>
              <a:rPr lang="tr-TR" sz="3600" smtClean="0"/>
              <a:t>Batsın bu dünya..</a:t>
            </a:r>
          </a:p>
          <a:p>
            <a:pPr eaLnBrk="1" hangingPunct="1"/>
            <a:r>
              <a:rPr lang="tr-TR" sz="3600" smtClean="0"/>
              <a:t>İki damla yağmur yağsa o da gelir beni bulur..</a:t>
            </a:r>
          </a:p>
          <a:p>
            <a:pPr eaLnBrk="1" hangingPunct="1"/>
            <a:r>
              <a:rPr lang="tr-TR" sz="3600" smtClean="0"/>
              <a:t>Ben bildiğimi okurum..</a:t>
            </a:r>
          </a:p>
          <a:p>
            <a:pPr eaLnBrk="1" hangingPunct="1"/>
            <a:r>
              <a:rPr lang="tr-TR" sz="3600" smtClean="0"/>
              <a:t>Yine bir gün..</a:t>
            </a:r>
          </a:p>
          <a:p>
            <a:pPr eaLnBrk="1" hangingPunct="1"/>
            <a:r>
              <a:rPr lang="tr-TR" sz="3600" b="1" smtClean="0">
                <a:solidFill>
                  <a:srgbClr val="FF0000"/>
                </a:solidFill>
              </a:rPr>
              <a:t>Yeni bir gün…Yeni bir başlangıç…</a:t>
            </a:r>
          </a:p>
          <a:p>
            <a:pPr eaLnBrk="1" hangingPunct="1"/>
            <a:endParaRPr lang="tr-TR" sz="3600"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088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088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088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088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088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4"/>
          <p:cNvSpPr>
            <a:spLocks noGrp="1"/>
          </p:cNvSpPr>
          <p:nvPr>
            <p:ph type="sldNum" sz="quarter" idx="12"/>
          </p:nvPr>
        </p:nvSpPr>
        <p:spPr>
          <a:xfrm>
            <a:off x="3124200" y="6245225"/>
            <a:ext cx="2895600" cy="476250"/>
          </a:xfrm>
          <a:noFill/>
        </p:spPr>
        <p:txBody>
          <a:bodyPr/>
          <a:lstStyle/>
          <a:p>
            <a:pPr algn="ctr"/>
            <a:fld id="{6716EB00-E1C0-4778-8F2A-BB94BB3CC9F9}" type="slidenum">
              <a:rPr lang="tr-TR"/>
              <a:pPr algn="ctr"/>
              <a:t>40</a:t>
            </a:fld>
            <a:endParaRPr lang="tr-TR"/>
          </a:p>
        </p:txBody>
      </p:sp>
      <p:sp>
        <p:nvSpPr>
          <p:cNvPr id="47107" name="Rectangle 3"/>
          <p:cNvSpPr>
            <a:spLocks noGrp="1" noChangeArrowheads="1"/>
          </p:cNvSpPr>
          <p:nvPr>
            <p:ph type="body" idx="1"/>
          </p:nvPr>
        </p:nvSpPr>
        <p:spPr>
          <a:xfrm>
            <a:off x="457200" y="457200"/>
            <a:ext cx="8229600" cy="5562600"/>
          </a:xfrm>
        </p:spPr>
        <p:txBody>
          <a:bodyPr/>
          <a:lstStyle/>
          <a:p>
            <a:pPr eaLnBrk="1" hangingPunct="1">
              <a:lnSpc>
                <a:spcPct val="90000"/>
              </a:lnSpc>
            </a:pPr>
            <a:endParaRPr lang="tr-TR" smtClean="0"/>
          </a:p>
          <a:p>
            <a:pPr eaLnBrk="1" hangingPunct="1">
              <a:lnSpc>
                <a:spcPct val="90000"/>
              </a:lnSpc>
            </a:pPr>
            <a:r>
              <a:rPr lang="tr-TR" sz="4000" b="1" smtClean="0">
                <a:solidFill>
                  <a:srgbClr val="FF0000"/>
                </a:solidFill>
              </a:rPr>
              <a:t>BEN DEĞİLSE, KİM?</a:t>
            </a:r>
          </a:p>
          <a:p>
            <a:pPr eaLnBrk="1" hangingPunct="1">
              <a:lnSpc>
                <a:spcPct val="90000"/>
              </a:lnSpc>
            </a:pPr>
            <a:r>
              <a:rPr lang="tr-TR" sz="4000" b="1" smtClean="0">
                <a:solidFill>
                  <a:srgbClr val="FF0000"/>
                </a:solidFill>
              </a:rPr>
              <a:t>ŞİMDİ DEĞİLSE, NE ZAMAN?</a:t>
            </a:r>
          </a:p>
          <a:p>
            <a:pPr eaLnBrk="1" hangingPunct="1">
              <a:lnSpc>
                <a:spcPct val="90000"/>
              </a:lnSpc>
            </a:pPr>
            <a:r>
              <a:rPr lang="tr-TR" sz="4000" b="1" smtClean="0">
                <a:solidFill>
                  <a:srgbClr val="FF0000"/>
                </a:solidFill>
              </a:rPr>
              <a:t>BURADA DEĞİLSE, NEREDE?</a:t>
            </a:r>
          </a:p>
          <a:p>
            <a:pPr eaLnBrk="1" hangingPunct="1">
              <a:lnSpc>
                <a:spcPct val="90000"/>
              </a:lnSpc>
              <a:buFont typeface="Wingdings" pitchFamily="2" charset="2"/>
              <a:buNone/>
            </a:pPr>
            <a:endParaRPr lang="tr-TR" sz="4000" b="1" smtClean="0"/>
          </a:p>
          <a:p>
            <a:pPr algn="ctr" eaLnBrk="1" hangingPunct="1">
              <a:lnSpc>
                <a:spcPct val="90000"/>
              </a:lnSpc>
            </a:pPr>
            <a:r>
              <a:rPr lang="tr-TR" sz="4000" b="1" smtClean="0">
                <a:solidFill>
                  <a:srgbClr val="2D2D8A"/>
                </a:solidFill>
              </a:rPr>
              <a:t>BİZ YAPACAĞIZ…</a:t>
            </a:r>
          </a:p>
          <a:p>
            <a:pPr algn="ctr" eaLnBrk="1" hangingPunct="1">
              <a:lnSpc>
                <a:spcPct val="90000"/>
              </a:lnSpc>
            </a:pPr>
            <a:r>
              <a:rPr lang="tr-TR" sz="4000" b="1" smtClean="0">
                <a:solidFill>
                  <a:srgbClr val="2D2D8A"/>
                </a:solidFill>
              </a:rPr>
              <a:t>ŞİMDİ YAPACAĞIZ…</a:t>
            </a:r>
          </a:p>
          <a:p>
            <a:pPr algn="ctr" eaLnBrk="1" hangingPunct="1">
              <a:lnSpc>
                <a:spcPct val="90000"/>
              </a:lnSpc>
            </a:pPr>
            <a:r>
              <a:rPr lang="tr-TR" sz="4000" b="1" smtClean="0">
                <a:solidFill>
                  <a:srgbClr val="2D2D8A"/>
                </a:solidFill>
              </a:rPr>
              <a:t>BURADA YAPACAĞIZ….</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4"/>
          <p:cNvSpPr>
            <a:spLocks noGrp="1"/>
          </p:cNvSpPr>
          <p:nvPr>
            <p:ph type="sldNum" sz="quarter" idx="12"/>
          </p:nvPr>
        </p:nvSpPr>
        <p:spPr>
          <a:xfrm>
            <a:off x="3124200" y="6245225"/>
            <a:ext cx="2895600" cy="476250"/>
          </a:xfrm>
          <a:noFill/>
        </p:spPr>
        <p:txBody>
          <a:bodyPr/>
          <a:lstStyle/>
          <a:p>
            <a:pPr algn="ctr"/>
            <a:fld id="{A65C477C-3B88-43F0-A995-C088696DEC95}" type="slidenum">
              <a:rPr lang="tr-TR"/>
              <a:pPr algn="ctr"/>
              <a:t>41</a:t>
            </a:fld>
            <a:endParaRPr lang="tr-TR"/>
          </a:p>
        </p:txBody>
      </p:sp>
      <p:sp>
        <p:nvSpPr>
          <p:cNvPr id="48131" name="Rectangle 2"/>
          <p:cNvSpPr>
            <a:spLocks noGrp="1" noChangeArrowheads="1"/>
          </p:cNvSpPr>
          <p:nvPr>
            <p:ph type="title"/>
          </p:nvPr>
        </p:nvSpPr>
        <p:spPr>
          <a:xfrm>
            <a:off x="468313" y="260350"/>
            <a:ext cx="8229600" cy="1143000"/>
          </a:xfrm>
        </p:spPr>
        <p:txBody>
          <a:bodyPr/>
          <a:lstStyle/>
          <a:p>
            <a:pPr eaLnBrk="1" hangingPunct="1"/>
            <a:r>
              <a:rPr lang="tr-TR" b="1" smtClean="0">
                <a:solidFill>
                  <a:srgbClr val="FF0000"/>
                </a:solidFill>
              </a:rPr>
              <a:t>ÇOKLU ZEKA KURAMI</a:t>
            </a:r>
          </a:p>
        </p:txBody>
      </p:sp>
      <p:sp>
        <p:nvSpPr>
          <p:cNvPr id="48132" name="Rectangle 3"/>
          <p:cNvSpPr>
            <a:spLocks noGrp="1" noChangeArrowheads="1"/>
          </p:cNvSpPr>
          <p:nvPr>
            <p:ph type="body" idx="1"/>
          </p:nvPr>
        </p:nvSpPr>
        <p:spPr/>
        <p:txBody>
          <a:bodyPr/>
          <a:lstStyle/>
          <a:p>
            <a:pPr eaLnBrk="1" hangingPunct="1"/>
            <a:endParaRPr lang="tr-TR" smtClean="0"/>
          </a:p>
          <a:p>
            <a:pPr eaLnBrk="1" hangingPunct="1"/>
            <a:r>
              <a:rPr lang="tr-TR" b="1" smtClean="0"/>
              <a:t>IQ: AKILCI ZEKA                   %10</a:t>
            </a:r>
          </a:p>
          <a:p>
            <a:pPr eaLnBrk="1" hangingPunct="1"/>
            <a:endParaRPr lang="tr-TR" b="1" smtClean="0"/>
          </a:p>
          <a:p>
            <a:pPr eaLnBrk="1" hangingPunct="1"/>
            <a:r>
              <a:rPr lang="tr-TR" b="1" smtClean="0">
                <a:solidFill>
                  <a:srgbClr val="FF0000"/>
                </a:solidFill>
              </a:rPr>
              <a:t>EQ: DUYGUSAL ZEKA          %40</a:t>
            </a:r>
          </a:p>
          <a:p>
            <a:pPr eaLnBrk="1" hangingPunct="1"/>
            <a:endParaRPr lang="tr-TR" b="1" smtClean="0"/>
          </a:p>
          <a:p>
            <a:pPr eaLnBrk="1" hangingPunct="1"/>
            <a:r>
              <a:rPr lang="tr-TR" b="1" smtClean="0"/>
              <a:t>SQ: RUHSAL ZEKA                %50</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4" descr="ard70"/>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endParaRPr lang="tr-TR" smtClean="0"/>
          </a:p>
        </p:txBody>
      </p:sp>
      <p:sp>
        <p:nvSpPr>
          <p:cNvPr id="50179" name="Rectangle 3"/>
          <p:cNvSpPr>
            <a:spLocks noGrp="1" noChangeArrowheads="1"/>
          </p:cNvSpPr>
          <p:nvPr>
            <p:ph type="body" idx="1"/>
          </p:nvPr>
        </p:nvSpPr>
        <p:spPr/>
        <p:txBody>
          <a:bodyPr/>
          <a:lstStyle/>
          <a:p>
            <a:pPr eaLnBrk="1" hangingPunct="1"/>
            <a:endParaRPr lang="tr-TR" smtClean="0"/>
          </a:p>
        </p:txBody>
      </p:sp>
      <p:pic>
        <p:nvPicPr>
          <p:cNvPr id="50180" name="Picture 4" descr="asd41"/>
          <p:cNvPicPr>
            <a:picLocks noChangeAspect="1" noChangeArrowheads="1"/>
          </p:cNvPicPr>
          <p:nvPr/>
        </p:nvPicPr>
        <p:blipFill>
          <a:blip r:embed="rId2"/>
          <a:srcRect/>
          <a:stretch>
            <a:fillRect/>
          </a:stretch>
        </p:blipFill>
        <p:spPr bwMode="auto">
          <a:xfrm>
            <a:off x="0" y="1371600"/>
            <a:ext cx="9144000" cy="3886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endParaRPr lang="tr-TR" smtClean="0"/>
          </a:p>
        </p:txBody>
      </p:sp>
      <p:sp>
        <p:nvSpPr>
          <p:cNvPr id="51203" name="Rectangle 3"/>
          <p:cNvSpPr>
            <a:spLocks noGrp="1" noChangeArrowheads="1"/>
          </p:cNvSpPr>
          <p:nvPr>
            <p:ph type="body" idx="1"/>
          </p:nvPr>
        </p:nvSpPr>
        <p:spPr/>
        <p:txBody>
          <a:bodyPr/>
          <a:lstStyle/>
          <a:p>
            <a:pPr eaLnBrk="1" hangingPunct="1"/>
            <a:endParaRPr lang="tr-TR" smtClean="0"/>
          </a:p>
        </p:txBody>
      </p:sp>
      <p:pic>
        <p:nvPicPr>
          <p:cNvPr id="51204" name="Picture 4" descr="cop_cocuk1(1)"/>
          <p:cNvPicPr>
            <a:picLocks noChangeAspect="1" noChangeArrowheads="1"/>
          </p:cNvPicPr>
          <p:nvPr/>
        </p:nvPicPr>
        <p:blipFill>
          <a:blip r:embed="rId2"/>
          <a:srcRect/>
          <a:stretch>
            <a:fillRect/>
          </a:stretch>
        </p:blipFill>
        <p:spPr bwMode="auto">
          <a:xfrm>
            <a:off x="0" y="0"/>
            <a:ext cx="4572000" cy="3429000"/>
          </a:xfrm>
          <a:prstGeom prst="rect">
            <a:avLst/>
          </a:prstGeom>
          <a:noFill/>
          <a:ln w="9525">
            <a:noFill/>
            <a:miter lim="800000"/>
            <a:headEnd/>
            <a:tailEnd/>
          </a:ln>
        </p:spPr>
      </p:pic>
      <p:pic>
        <p:nvPicPr>
          <p:cNvPr id="51205" name="Picture 5" descr="yoksulluk1"/>
          <p:cNvPicPr>
            <a:picLocks noChangeAspect="1" noChangeArrowheads="1"/>
          </p:cNvPicPr>
          <p:nvPr/>
        </p:nvPicPr>
        <p:blipFill>
          <a:blip r:embed="rId3"/>
          <a:srcRect/>
          <a:stretch>
            <a:fillRect/>
          </a:stretch>
        </p:blipFill>
        <p:spPr bwMode="auto">
          <a:xfrm>
            <a:off x="4572000" y="0"/>
            <a:ext cx="4572000" cy="3429000"/>
          </a:xfrm>
          <a:prstGeom prst="rect">
            <a:avLst/>
          </a:prstGeom>
          <a:noFill/>
          <a:ln w="9525">
            <a:noFill/>
            <a:miter lim="800000"/>
            <a:headEnd/>
            <a:tailEnd/>
          </a:ln>
        </p:spPr>
      </p:pic>
      <p:pic>
        <p:nvPicPr>
          <p:cNvPr id="51206" name="Picture 6" descr="yoksulluk"/>
          <p:cNvPicPr>
            <a:picLocks noChangeAspect="1" noChangeArrowheads="1"/>
          </p:cNvPicPr>
          <p:nvPr/>
        </p:nvPicPr>
        <p:blipFill>
          <a:blip r:embed="rId4"/>
          <a:srcRect/>
          <a:stretch>
            <a:fillRect/>
          </a:stretch>
        </p:blipFill>
        <p:spPr bwMode="auto">
          <a:xfrm>
            <a:off x="0" y="3429000"/>
            <a:ext cx="4572000" cy="3429000"/>
          </a:xfrm>
          <a:prstGeom prst="rect">
            <a:avLst/>
          </a:prstGeom>
          <a:noFill/>
          <a:ln w="9525">
            <a:noFill/>
            <a:miter lim="800000"/>
            <a:headEnd/>
            <a:tailEnd/>
          </a:ln>
        </p:spPr>
      </p:pic>
      <p:pic>
        <p:nvPicPr>
          <p:cNvPr id="51207" name="Picture 7" descr="slide0005_image022"/>
          <p:cNvPicPr>
            <a:picLocks noChangeAspect="1" noChangeArrowheads="1"/>
          </p:cNvPicPr>
          <p:nvPr/>
        </p:nvPicPr>
        <p:blipFill>
          <a:blip r:embed="rId5"/>
          <a:srcRect/>
          <a:stretch>
            <a:fillRect/>
          </a:stretch>
        </p:blipFill>
        <p:spPr bwMode="auto">
          <a:xfrm>
            <a:off x="4572000" y="3429000"/>
            <a:ext cx="4572000" cy="342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tr-TR" smtClean="0"/>
              <a:t>Ne kadar şanslısınız hiç düşündünüz mü ?</a:t>
            </a:r>
          </a:p>
        </p:txBody>
      </p:sp>
      <p:sp>
        <p:nvSpPr>
          <p:cNvPr id="272387" name="Rectangle 3"/>
          <p:cNvSpPr>
            <a:spLocks noGrp="1" noChangeArrowheads="1"/>
          </p:cNvSpPr>
          <p:nvPr>
            <p:ph idx="1"/>
          </p:nvPr>
        </p:nvSpPr>
        <p:spPr/>
        <p:txBody>
          <a:bodyPr/>
          <a:lstStyle/>
          <a:p>
            <a:pPr eaLnBrk="1" hangingPunct="1"/>
            <a:endParaRPr lang="tr-TR" i="1" smtClean="0"/>
          </a:p>
          <a:p>
            <a:pPr eaLnBrk="1" hangingPunct="1"/>
            <a:r>
              <a:rPr lang="tr-TR" i="1" smtClean="0">
                <a:effectLst>
                  <a:outerShdw blurRad="38100" dist="38100" dir="2700000" algn="tl">
                    <a:srgbClr val="C0C0C0"/>
                  </a:outerShdw>
                </a:effectLst>
              </a:rPr>
              <a:t>Bu sabah kalktığınızda kendinizi sağlıklı hissettiniz mi?</a:t>
            </a:r>
          </a:p>
          <a:p>
            <a:pPr eaLnBrk="1" hangingPunct="1"/>
            <a:r>
              <a:rPr lang="tr-TR" i="1" smtClean="0">
                <a:effectLst>
                  <a:outerShdw blurRad="38100" dist="38100" dir="2700000" algn="tl">
                    <a:srgbClr val="C0C0C0"/>
                  </a:outerShdw>
                </a:effectLst>
              </a:rPr>
              <a:t>Bu günü göremeyecek binlerce insandan daha şanslı olduğunuz açıktır</a:t>
            </a:r>
            <a:r>
              <a:rPr lang="tr-TR" smtClean="0">
                <a:effectLst>
                  <a:outerShdw blurRad="38100" dist="38100" dir="2700000" algn="tl">
                    <a:srgbClr val="C0C0C0"/>
                  </a:outerShdw>
                </a:effectLst>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2387">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238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uild="p"/>
    </p:bld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tr-TR" smtClean="0"/>
              <a:t>Ne kadar şanslısınız hiç düşündünüz mü ?</a:t>
            </a:r>
          </a:p>
        </p:txBody>
      </p:sp>
      <p:sp>
        <p:nvSpPr>
          <p:cNvPr id="273411" name="Rectangle 3"/>
          <p:cNvSpPr>
            <a:spLocks noGrp="1" noChangeArrowheads="1"/>
          </p:cNvSpPr>
          <p:nvPr>
            <p:ph idx="1"/>
          </p:nvPr>
        </p:nvSpPr>
        <p:spPr/>
        <p:txBody>
          <a:bodyPr/>
          <a:lstStyle/>
          <a:p>
            <a:pPr eaLnBrk="1" hangingPunct="1"/>
            <a:r>
              <a:rPr lang="tr-TR" i="1" smtClean="0">
                <a:effectLst>
                  <a:outerShdw blurRad="38100" dist="38100" dir="2700000" algn="tl">
                    <a:srgbClr val="C0C0C0"/>
                  </a:outerShdw>
                </a:effectLst>
              </a:rPr>
              <a:t>Eğer bir savaşın korkunçluğu içinde yaşamamış,</a:t>
            </a:r>
          </a:p>
          <a:p>
            <a:pPr eaLnBrk="1" hangingPunct="1"/>
            <a:r>
              <a:rPr lang="tr-TR" i="1" smtClean="0">
                <a:effectLst>
                  <a:outerShdw blurRad="38100" dist="38100" dir="2700000" algn="tl">
                    <a:srgbClr val="C0C0C0"/>
                  </a:outerShdw>
                </a:effectLst>
              </a:rPr>
              <a:t>İşkence acılarına katlanmamış,</a:t>
            </a:r>
          </a:p>
          <a:p>
            <a:pPr eaLnBrk="1" hangingPunct="1"/>
            <a:r>
              <a:rPr lang="tr-TR" i="1" smtClean="0">
                <a:effectLst>
                  <a:outerShdw blurRad="38100" dist="38100" dir="2700000" algn="tl">
                    <a:srgbClr val="C0C0C0"/>
                  </a:outerShdw>
                </a:effectLst>
              </a:rPr>
              <a:t>Açlık içinde kıvranmamışsanız,</a:t>
            </a:r>
          </a:p>
          <a:p>
            <a:pPr eaLnBrk="1" hangingPunct="1"/>
            <a:r>
              <a:rPr lang="tr-TR" i="1" smtClean="0">
                <a:effectLst>
                  <a:outerShdw blurRad="38100" dist="38100" dir="2700000" algn="tl">
                    <a:srgbClr val="C0C0C0"/>
                  </a:outerShdw>
                </a:effectLst>
              </a:rPr>
              <a:t>Bu Dünya da yaşayan </a:t>
            </a:r>
            <a:r>
              <a:rPr lang="tr-TR" b="1" i="1" smtClean="0">
                <a:effectLst>
                  <a:outerShdw blurRad="38100" dist="38100" dir="2700000" algn="tl">
                    <a:srgbClr val="C0C0C0"/>
                  </a:outerShdw>
                </a:effectLst>
              </a:rPr>
              <a:t>beş yüz milyon</a:t>
            </a:r>
            <a:r>
              <a:rPr lang="tr-TR" i="1" smtClean="0">
                <a:effectLst>
                  <a:outerShdw blurRad="38100" dist="38100" dir="2700000" algn="tl">
                    <a:srgbClr val="C0C0C0"/>
                  </a:outerShdw>
                </a:effectLst>
              </a:rPr>
              <a:t> insandan daha önde olduğunuzu unutmayın</a:t>
            </a:r>
            <a:r>
              <a:rPr lang="tr-TR" i="1" smtClean="0"/>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341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341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341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34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1"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endParaRPr lang="tr-TR" smtClean="0"/>
          </a:p>
        </p:txBody>
      </p:sp>
      <p:sp>
        <p:nvSpPr>
          <p:cNvPr id="54275" name="Rectangle 3"/>
          <p:cNvSpPr>
            <a:spLocks noGrp="1" noChangeArrowheads="1"/>
          </p:cNvSpPr>
          <p:nvPr>
            <p:ph type="body" idx="1"/>
          </p:nvPr>
        </p:nvSpPr>
        <p:spPr/>
        <p:txBody>
          <a:bodyPr/>
          <a:lstStyle/>
          <a:p>
            <a:pPr eaLnBrk="1" hangingPunct="1"/>
            <a:endParaRPr lang="tr-TR" smtClean="0"/>
          </a:p>
        </p:txBody>
      </p:sp>
      <p:pic>
        <p:nvPicPr>
          <p:cNvPr id="54276" name="Picture 4" descr="adsız"/>
          <p:cNvPicPr>
            <a:picLocks noChangeAspect="1" noChangeArrowheads="1"/>
          </p:cNvPicPr>
          <p:nvPr/>
        </p:nvPicPr>
        <p:blipFill>
          <a:blip r:embed="rId2"/>
          <a:srcRect/>
          <a:stretch>
            <a:fillRect/>
          </a:stretch>
        </p:blipFill>
        <p:spPr bwMode="auto">
          <a:xfrm>
            <a:off x="1331913" y="0"/>
            <a:ext cx="6408737"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endParaRPr lang="tr-TR" smtClean="0"/>
          </a:p>
        </p:txBody>
      </p:sp>
      <p:pic>
        <p:nvPicPr>
          <p:cNvPr id="55299" name="Picture 3" descr="44947"/>
          <p:cNvPicPr>
            <a:picLocks noGrp="1" noChangeAspect="1" noChangeArrowheads="1"/>
          </p:cNvPicPr>
          <p:nvPr>
            <p:ph type="body" idx="1"/>
          </p:nvPr>
        </p:nvPicPr>
        <p:blipFill>
          <a:blip r:embed="rId2"/>
          <a:srcRect/>
          <a:stretch>
            <a:fillRect/>
          </a:stretch>
        </p:blipFill>
        <p:spPr>
          <a:xfrm>
            <a:off x="0" y="0"/>
            <a:ext cx="9324975" cy="6858000"/>
          </a:xfr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endParaRPr lang="tr-TR" smtClean="0"/>
          </a:p>
        </p:txBody>
      </p:sp>
      <p:pic>
        <p:nvPicPr>
          <p:cNvPr id="56323" name="Picture 3" descr="44948"/>
          <p:cNvPicPr>
            <a:picLocks noGrp="1" noChangeAspect="1" noChangeArrowheads="1"/>
          </p:cNvPicPr>
          <p:nvPr>
            <p:ph type="body" idx="1"/>
          </p:nvPr>
        </p:nvPicPr>
        <p:blipFill>
          <a:blip r:embed="rId2"/>
          <a:srcRect/>
          <a:stretch>
            <a:fillRect/>
          </a:stretch>
        </p:blipFill>
        <p:spPr>
          <a:xfrm>
            <a:off x="0" y="0"/>
            <a:ext cx="9144000" cy="6858000"/>
          </a:xfr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idx="1"/>
          </p:nvPr>
        </p:nvSpPr>
        <p:spPr>
          <a:xfrm>
            <a:off x="457200" y="404813"/>
            <a:ext cx="8229600" cy="5721350"/>
          </a:xfrm>
        </p:spPr>
        <p:txBody>
          <a:bodyPr/>
          <a:lstStyle/>
          <a:p>
            <a:pPr eaLnBrk="1" hangingPunct="1">
              <a:buFontTx/>
              <a:buNone/>
            </a:pPr>
            <a:endParaRPr lang="tr-TR" smtClean="0"/>
          </a:p>
          <a:p>
            <a:pPr eaLnBrk="1" hangingPunct="1">
              <a:buFontTx/>
              <a:buNone/>
            </a:pPr>
            <a:endParaRPr lang="tr-TR" smtClean="0"/>
          </a:p>
          <a:p>
            <a:pPr eaLnBrk="1" hangingPunct="1">
              <a:buFontTx/>
              <a:buNone/>
            </a:pPr>
            <a:endParaRPr lang="tr-TR" smtClean="0"/>
          </a:p>
          <a:p>
            <a:pPr eaLnBrk="1" hangingPunct="1">
              <a:buFontTx/>
              <a:buNone/>
            </a:pPr>
            <a:endParaRPr lang="tr-TR" smtClean="0"/>
          </a:p>
          <a:p>
            <a:pPr algn="ctr" eaLnBrk="1" hangingPunct="1">
              <a:buFontTx/>
              <a:buNone/>
            </a:pPr>
            <a:endParaRPr lang="tr-TR" smtClean="0"/>
          </a:p>
        </p:txBody>
      </p:sp>
      <p:sp>
        <p:nvSpPr>
          <p:cNvPr id="11267" name="Oval 3"/>
          <p:cNvSpPr>
            <a:spLocks noChangeArrowheads="1"/>
          </p:cNvSpPr>
          <p:nvPr/>
        </p:nvSpPr>
        <p:spPr bwMode="auto">
          <a:xfrm>
            <a:off x="4284663" y="3141663"/>
            <a:ext cx="360362" cy="360362"/>
          </a:xfrm>
          <a:prstGeom prst="ellipse">
            <a:avLst/>
          </a:prstGeom>
          <a:solidFill>
            <a:schemeClr val="tx1"/>
          </a:solidFill>
          <a:ln w="9525">
            <a:solidFill>
              <a:schemeClr val="tx1"/>
            </a:solidFill>
            <a:round/>
            <a:headEnd/>
            <a:tailEnd/>
          </a:ln>
        </p:spPr>
        <p:txBody>
          <a:bodyPr wrap="none" anchor="ctr"/>
          <a:lstStyle/>
          <a:p>
            <a:endParaRPr lang="tr-T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endParaRPr lang="tr-TR" smtClean="0"/>
          </a:p>
        </p:txBody>
      </p:sp>
      <p:pic>
        <p:nvPicPr>
          <p:cNvPr id="57347" name="Picture 3" descr="37199"/>
          <p:cNvPicPr>
            <a:picLocks noGrp="1" noChangeAspect="1" noChangeArrowheads="1"/>
          </p:cNvPicPr>
          <p:nvPr>
            <p:ph type="body" idx="1"/>
          </p:nvPr>
        </p:nvPicPr>
        <p:blipFill>
          <a:blip r:embed="rId2"/>
          <a:srcRect/>
          <a:stretch>
            <a:fillRect/>
          </a:stretch>
        </p:blipFill>
        <p:spPr>
          <a:xfrm>
            <a:off x="0" y="0"/>
            <a:ext cx="9144000" cy="6858000"/>
          </a:xfr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8370" name="Picture 4" descr="bagdat,"/>
          <p:cNvPicPr>
            <a:picLocks noChangeAspect="1" noChangeArrowheads="1"/>
          </p:cNvPicPr>
          <p:nvPr/>
        </p:nvPicPr>
        <p:blipFill>
          <a:blip r:embed="rId2"/>
          <a:srcRect/>
          <a:stretch>
            <a:fillRect/>
          </a:stretch>
        </p:blipFill>
        <p:spPr bwMode="auto">
          <a:xfrm>
            <a:off x="0" y="0"/>
            <a:ext cx="9144000" cy="6962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9394" name="Picture 2" descr="image001"/>
          <p:cNvPicPr>
            <a:picLocks noChangeAspect="1" noChangeArrowheads="1"/>
          </p:cNvPicPr>
          <p:nvPr/>
        </p:nvPicPr>
        <p:blipFill>
          <a:blip r:embed="rId2"/>
          <a:srcRect/>
          <a:stretch>
            <a:fillRect/>
          </a:stretch>
        </p:blipFill>
        <p:spPr bwMode="auto">
          <a:xfrm>
            <a:off x="0" y="0"/>
            <a:ext cx="9396413" cy="71008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0418" name="Picture 2" descr="ard65"/>
          <p:cNvPicPr>
            <a:picLocks noChangeAspect="1" noChangeArrowheads="1"/>
          </p:cNvPicPr>
          <p:nvPr/>
        </p:nvPicPr>
        <p:blipFill>
          <a:blip r:embed="rId2"/>
          <a:srcRect/>
          <a:stretch>
            <a:fillRect/>
          </a:stretch>
        </p:blipFill>
        <p:spPr bwMode="auto">
          <a:xfrm>
            <a:off x="611188" y="476250"/>
            <a:ext cx="7921625" cy="58324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endParaRPr lang="tr-TR" smtClean="0"/>
          </a:p>
        </p:txBody>
      </p:sp>
      <p:sp>
        <p:nvSpPr>
          <p:cNvPr id="61443" name="Rectangle 3"/>
          <p:cNvSpPr>
            <a:spLocks noGrp="1" noChangeArrowheads="1"/>
          </p:cNvSpPr>
          <p:nvPr>
            <p:ph type="body" idx="1"/>
          </p:nvPr>
        </p:nvSpPr>
        <p:spPr/>
        <p:txBody>
          <a:bodyPr/>
          <a:lstStyle/>
          <a:p>
            <a:pPr eaLnBrk="1" hangingPunct="1"/>
            <a:endParaRPr lang="tr-TR" smtClean="0"/>
          </a:p>
        </p:txBody>
      </p:sp>
      <p:pic>
        <p:nvPicPr>
          <p:cNvPr id="61444" name="Picture 4" descr="5"/>
          <p:cNvPicPr>
            <a:picLocks noChangeAspect="1" noChangeArrowheads="1"/>
          </p:cNvPicPr>
          <p:nvPr/>
        </p:nvPicPr>
        <p:blipFill>
          <a:blip r:embed="rId2"/>
          <a:srcRect/>
          <a:stretch>
            <a:fillRect/>
          </a:stretch>
        </p:blipFill>
        <p:spPr bwMode="auto">
          <a:xfrm>
            <a:off x="539750" y="692150"/>
            <a:ext cx="7993063" cy="5329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endParaRPr lang="tr-TR" smtClean="0"/>
          </a:p>
        </p:txBody>
      </p:sp>
      <p:sp>
        <p:nvSpPr>
          <p:cNvPr id="62467" name="Rectangle 3"/>
          <p:cNvSpPr>
            <a:spLocks noGrp="1" noChangeArrowheads="1"/>
          </p:cNvSpPr>
          <p:nvPr>
            <p:ph type="body" idx="1"/>
          </p:nvPr>
        </p:nvSpPr>
        <p:spPr/>
        <p:txBody>
          <a:bodyPr/>
          <a:lstStyle/>
          <a:p>
            <a:pPr eaLnBrk="1" hangingPunct="1"/>
            <a:endParaRPr lang="tr-TR" smtClean="0"/>
          </a:p>
        </p:txBody>
      </p:sp>
      <p:pic>
        <p:nvPicPr>
          <p:cNvPr id="62468" name="Picture 4" descr="6"/>
          <p:cNvPicPr>
            <a:picLocks noChangeAspect="1" noChangeArrowheads="1"/>
          </p:cNvPicPr>
          <p:nvPr/>
        </p:nvPicPr>
        <p:blipFill>
          <a:blip r:embed="rId2"/>
          <a:srcRect/>
          <a:stretch>
            <a:fillRect/>
          </a:stretch>
        </p:blipFill>
        <p:spPr bwMode="auto">
          <a:xfrm>
            <a:off x="539750" y="620713"/>
            <a:ext cx="8064500" cy="54721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endParaRPr lang="tr-TR" smtClean="0"/>
          </a:p>
        </p:txBody>
      </p:sp>
      <p:sp>
        <p:nvSpPr>
          <p:cNvPr id="63491" name="Rectangle 3"/>
          <p:cNvSpPr>
            <a:spLocks noGrp="1" noChangeArrowheads="1"/>
          </p:cNvSpPr>
          <p:nvPr>
            <p:ph type="body" idx="1"/>
          </p:nvPr>
        </p:nvSpPr>
        <p:spPr/>
        <p:txBody>
          <a:bodyPr/>
          <a:lstStyle/>
          <a:p>
            <a:pPr eaLnBrk="1" hangingPunct="1"/>
            <a:endParaRPr lang="tr-TR" smtClean="0"/>
          </a:p>
        </p:txBody>
      </p:sp>
      <p:pic>
        <p:nvPicPr>
          <p:cNvPr id="63492" name="Picture 4" descr="7"/>
          <p:cNvPicPr>
            <a:picLocks noChangeAspect="1" noChangeArrowheads="1"/>
          </p:cNvPicPr>
          <p:nvPr/>
        </p:nvPicPr>
        <p:blipFill>
          <a:blip r:embed="rId2"/>
          <a:srcRect/>
          <a:stretch>
            <a:fillRect/>
          </a:stretch>
        </p:blipFill>
        <p:spPr bwMode="auto">
          <a:xfrm>
            <a:off x="611188" y="549275"/>
            <a:ext cx="7921625" cy="5543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endParaRPr lang="tr-TR" smtClean="0"/>
          </a:p>
        </p:txBody>
      </p:sp>
      <p:sp>
        <p:nvSpPr>
          <p:cNvPr id="64515" name="Rectangle 3"/>
          <p:cNvSpPr>
            <a:spLocks noGrp="1" noChangeArrowheads="1"/>
          </p:cNvSpPr>
          <p:nvPr>
            <p:ph type="body" idx="1"/>
          </p:nvPr>
        </p:nvSpPr>
        <p:spPr/>
        <p:txBody>
          <a:bodyPr/>
          <a:lstStyle/>
          <a:p>
            <a:pPr eaLnBrk="1" hangingPunct="1"/>
            <a:endParaRPr lang="tr-TR" smtClean="0"/>
          </a:p>
        </p:txBody>
      </p:sp>
      <p:pic>
        <p:nvPicPr>
          <p:cNvPr id="64516" name="Picture 4" descr="8"/>
          <p:cNvPicPr>
            <a:picLocks noChangeAspect="1" noChangeArrowheads="1"/>
          </p:cNvPicPr>
          <p:nvPr/>
        </p:nvPicPr>
        <p:blipFill>
          <a:blip r:embed="rId2"/>
          <a:srcRect/>
          <a:stretch>
            <a:fillRect/>
          </a:stretch>
        </p:blipFill>
        <p:spPr bwMode="auto">
          <a:xfrm>
            <a:off x="2051050" y="0"/>
            <a:ext cx="52578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endParaRPr lang="tr-TR" smtClean="0"/>
          </a:p>
        </p:txBody>
      </p:sp>
      <p:sp>
        <p:nvSpPr>
          <p:cNvPr id="65539" name="Rectangle 3"/>
          <p:cNvSpPr>
            <a:spLocks noGrp="1" noChangeArrowheads="1"/>
          </p:cNvSpPr>
          <p:nvPr>
            <p:ph type="body" idx="1"/>
          </p:nvPr>
        </p:nvSpPr>
        <p:spPr/>
        <p:txBody>
          <a:bodyPr/>
          <a:lstStyle/>
          <a:p>
            <a:pPr eaLnBrk="1" hangingPunct="1"/>
            <a:endParaRPr lang="tr-TR" smtClean="0"/>
          </a:p>
        </p:txBody>
      </p:sp>
      <p:pic>
        <p:nvPicPr>
          <p:cNvPr id="65540" name="Picture 4" descr="9"/>
          <p:cNvPicPr>
            <a:picLocks noChangeAspect="1" noChangeArrowheads="1"/>
          </p:cNvPicPr>
          <p:nvPr/>
        </p:nvPicPr>
        <p:blipFill>
          <a:blip r:embed="rId2"/>
          <a:srcRect/>
          <a:stretch>
            <a:fillRect/>
          </a:stretch>
        </p:blipFill>
        <p:spPr bwMode="auto">
          <a:xfrm>
            <a:off x="827088" y="549275"/>
            <a:ext cx="7632700" cy="5472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6562" name="Picture 2" descr="ard64"/>
          <p:cNvPicPr>
            <a:picLocks noChangeAspect="1" noChangeArrowheads="1"/>
          </p:cNvPicPr>
          <p:nvPr/>
        </p:nvPicPr>
        <p:blipFill>
          <a:blip r:embed="rId2"/>
          <a:srcRect/>
          <a:stretch>
            <a:fillRect/>
          </a:stretch>
        </p:blipFill>
        <p:spPr bwMode="auto">
          <a:xfrm>
            <a:off x="684213" y="620713"/>
            <a:ext cx="7848600" cy="56880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idx="1"/>
          </p:nvPr>
        </p:nvSpPr>
        <p:spPr>
          <a:xfrm>
            <a:off x="457200" y="404813"/>
            <a:ext cx="8229600" cy="5721350"/>
          </a:xfrm>
        </p:spPr>
        <p:txBody>
          <a:bodyPr/>
          <a:lstStyle/>
          <a:p>
            <a:pPr eaLnBrk="1" hangingPunct="1">
              <a:buFontTx/>
              <a:buNone/>
            </a:pPr>
            <a:endParaRPr lang="tr-TR" smtClean="0"/>
          </a:p>
          <a:p>
            <a:pPr eaLnBrk="1" hangingPunct="1">
              <a:buFontTx/>
              <a:buNone/>
            </a:pPr>
            <a:endParaRPr lang="tr-TR" smtClean="0"/>
          </a:p>
          <a:p>
            <a:pPr eaLnBrk="1" hangingPunct="1">
              <a:buFontTx/>
              <a:buNone/>
            </a:pPr>
            <a:endParaRPr lang="tr-TR" smtClean="0"/>
          </a:p>
          <a:p>
            <a:pPr eaLnBrk="1" hangingPunct="1">
              <a:buFontTx/>
              <a:buNone/>
            </a:pPr>
            <a:endParaRPr lang="tr-TR" smtClean="0"/>
          </a:p>
          <a:p>
            <a:pPr algn="ctr" eaLnBrk="1" hangingPunct="1">
              <a:buFontTx/>
              <a:buNone/>
            </a:pPr>
            <a:endParaRPr lang="tr-TR" smtClean="0"/>
          </a:p>
        </p:txBody>
      </p:sp>
      <p:sp>
        <p:nvSpPr>
          <p:cNvPr id="12291" name="Oval 3"/>
          <p:cNvSpPr>
            <a:spLocks noChangeArrowheads="1"/>
          </p:cNvSpPr>
          <p:nvPr/>
        </p:nvSpPr>
        <p:spPr bwMode="auto">
          <a:xfrm>
            <a:off x="4356100" y="2997200"/>
            <a:ext cx="360363" cy="360363"/>
          </a:xfrm>
          <a:prstGeom prst="ellipse">
            <a:avLst/>
          </a:prstGeom>
          <a:solidFill>
            <a:schemeClr val="tx1"/>
          </a:solidFill>
          <a:ln w="9525">
            <a:solidFill>
              <a:schemeClr val="tx1"/>
            </a:solidFill>
            <a:round/>
            <a:headEnd/>
            <a:tailEnd/>
          </a:ln>
        </p:spPr>
        <p:txBody>
          <a:bodyPr wrap="none" anchor="ctr"/>
          <a:lstStyle/>
          <a:p>
            <a:endParaRPr lang="tr-TR"/>
          </a:p>
        </p:txBody>
      </p:sp>
      <p:sp>
        <p:nvSpPr>
          <p:cNvPr id="61444" name="Rectangle 4"/>
          <p:cNvSpPr>
            <a:spLocks noChangeArrowheads="1"/>
          </p:cNvSpPr>
          <p:nvPr/>
        </p:nvSpPr>
        <p:spPr bwMode="auto">
          <a:xfrm>
            <a:off x="1331913" y="5589588"/>
            <a:ext cx="6707187" cy="720725"/>
          </a:xfrm>
          <a:prstGeom prst="rect">
            <a:avLst/>
          </a:prstGeom>
          <a:noFill/>
          <a:ln w="9525">
            <a:noFill/>
            <a:miter lim="800000"/>
            <a:headEnd/>
            <a:tailEnd/>
          </a:ln>
        </p:spPr>
        <p:txBody>
          <a:bodyPr/>
          <a:lstStyle/>
          <a:p>
            <a:pPr marL="342900" indent="-342900">
              <a:spcBef>
                <a:spcPct val="20000"/>
              </a:spcBef>
              <a:buFontTx/>
              <a:buChar char="•"/>
            </a:pPr>
            <a:r>
              <a:rPr lang="tr-TR" sz="3200" b="1"/>
              <a:t>BEYAZIN İÇİNDE AZ Bİ SİYAH</a:t>
            </a:r>
          </a:p>
        </p:txBody>
      </p:sp>
      <p:sp>
        <p:nvSpPr>
          <p:cNvPr id="61445" name="Rectangle 5"/>
          <p:cNvSpPr>
            <a:spLocks noChangeArrowheads="1"/>
          </p:cNvSpPr>
          <p:nvPr/>
        </p:nvSpPr>
        <p:spPr bwMode="auto">
          <a:xfrm>
            <a:off x="539750" y="981075"/>
            <a:ext cx="2663825" cy="576263"/>
          </a:xfrm>
          <a:prstGeom prst="rect">
            <a:avLst/>
          </a:prstGeom>
          <a:noFill/>
          <a:ln w="9525">
            <a:noFill/>
            <a:miter lim="800000"/>
            <a:headEnd/>
            <a:tailEnd/>
          </a:ln>
        </p:spPr>
        <p:txBody>
          <a:bodyPr/>
          <a:lstStyle/>
          <a:p>
            <a:pPr marL="342900" indent="-342900">
              <a:spcBef>
                <a:spcPct val="20000"/>
              </a:spcBef>
              <a:buFontTx/>
              <a:buChar char="•"/>
            </a:pPr>
            <a:r>
              <a:rPr lang="tr-TR" sz="3200" b="1"/>
              <a:t>DÜNYA</a:t>
            </a:r>
          </a:p>
        </p:txBody>
      </p:sp>
      <p:sp>
        <p:nvSpPr>
          <p:cNvPr id="61446" name="Rectangle 6"/>
          <p:cNvSpPr>
            <a:spLocks noChangeArrowheads="1"/>
          </p:cNvSpPr>
          <p:nvPr/>
        </p:nvSpPr>
        <p:spPr bwMode="auto">
          <a:xfrm>
            <a:off x="6300788" y="981075"/>
            <a:ext cx="2303462" cy="576263"/>
          </a:xfrm>
          <a:prstGeom prst="rect">
            <a:avLst/>
          </a:prstGeom>
          <a:noFill/>
          <a:ln w="9525">
            <a:noFill/>
            <a:miter lim="800000"/>
            <a:headEnd/>
            <a:tailEnd/>
          </a:ln>
        </p:spPr>
        <p:txBody>
          <a:bodyPr/>
          <a:lstStyle/>
          <a:p>
            <a:pPr marL="342900" indent="-342900">
              <a:spcBef>
                <a:spcPct val="20000"/>
              </a:spcBef>
              <a:buFontTx/>
              <a:buChar char="•"/>
            </a:pPr>
            <a:r>
              <a:rPr lang="tr-TR" sz="3200" b="1"/>
              <a:t>DELİK</a:t>
            </a:r>
          </a:p>
        </p:txBody>
      </p:sp>
      <p:sp>
        <p:nvSpPr>
          <p:cNvPr id="61447" name="Rectangle 7"/>
          <p:cNvSpPr>
            <a:spLocks noChangeArrowheads="1"/>
          </p:cNvSpPr>
          <p:nvPr/>
        </p:nvSpPr>
        <p:spPr bwMode="auto">
          <a:xfrm>
            <a:off x="1331913" y="4652963"/>
            <a:ext cx="6707187" cy="720725"/>
          </a:xfrm>
          <a:prstGeom prst="rect">
            <a:avLst/>
          </a:prstGeom>
          <a:noFill/>
          <a:ln w="9525">
            <a:noFill/>
            <a:miter lim="800000"/>
            <a:headEnd/>
            <a:tailEnd/>
          </a:ln>
        </p:spPr>
        <p:txBody>
          <a:bodyPr/>
          <a:lstStyle/>
          <a:p>
            <a:pPr marL="342900" indent="-342900">
              <a:spcBef>
                <a:spcPct val="20000"/>
              </a:spcBef>
              <a:buFontTx/>
              <a:buChar char="•"/>
            </a:pPr>
            <a:r>
              <a:rPr lang="tr-TR" sz="3200" b="1"/>
              <a:t>BİLYE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4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4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144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14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 grpId="0"/>
      <p:bldP spid="61445" grpId="0"/>
      <p:bldP spid="61446" grpId="0"/>
      <p:bldP spid="61447" grpId="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endParaRPr lang="tr-TR" smtClean="0"/>
          </a:p>
        </p:txBody>
      </p:sp>
      <p:sp>
        <p:nvSpPr>
          <p:cNvPr id="67587" name="Rectangle 3"/>
          <p:cNvSpPr>
            <a:spLocks noGrp="1" noChangeArrowheads="1"/>
          </p:cNvSpPr>
          <p:nvPr>
            <p:ph type="body" idx="1"/>
          </p:nvPr>
        </p:nvSpPr>
        <p:spPr/>
        <p:txBody>
          <a:bodyPr/>
          <a:lstStyle/>
          <a:p>
            <a:pPr eaLnBrk="1" hangingPunct="1"/>
            <a:endParaRPr lang="tr-TR" smtClean="0"/>
          </a:p>
        </p:txBody>
      </p:sp>
      <p:pic>
        <p:nvPicPr>
          <p:cNvPr id="67588" name="Picture 4" descr="asd15"/>
          <p:cNvPicPr>
            <a:picLocks noChangeAspect="1" noChangeArrowheads="1"/>
          </p:cNvPicPr>
          <p:nvPr/>
        </p:nvPicPr>
        <p:blipFill>
          <a:blip r:embed="rId2"/>
          <a:srcRect/>
          <a:stretch>
            <a:fillRect/>
          </a:stretch>
        </p:blipFill>
        <p:spPr bwMode="auto">
          <a:xfrm>
            <a:off x="755650" y="549275"/>
            <a:ext cx="7632700" cy="54721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r>
              <a:rPr lang="tr-TR" b="1" i="1" smtClean="0">
                <a:solidFill>
                  <a:srgbClr val="FF0000"/>
                </a:solidFill>
              </a:rPr>
              <a:t>Yunus Emre diyor ki..</a:t>
            </a:r>
          </a:p>
        </p:txBody>
      </p:sp>
      <p:sp>
        <p:nvSpPr>
          <p:cNvPr id="991235" name="Rectangle 3"/>
          <p:cNvSpPr>
            <a:spLocks noGrp="1" noChangeArrowheads="1"/>
          </p:cNvSpPr>
          <p:nvPr>
            <p:ph idx="1"/>
          </p:nvPr>
        </p:nvSpPr>
        <p:spPr/>
        <p:txBody>
          <a:bodyPr/>
          <a:lstStyle/>
          <a:p>
            <a:pPr eaLnBrk="1" hangingPunct="1">
              <a:buFont typeface="Wingdings" pitchFamily="2" charset="2"/>
              <a:buNone/>
            </a:pPr>
            <a:r>
              <a:rPr lang="tr-TR" sz="4000" b="1" i="1" smtClean="0"/>
              <a:t>Gelin tanış olalım,</a:t>
            </a:r>
          </a:p>
          <a:p>
            <a:pPr eaLnBrk="1" hangingPunct="1">
              <a:buFont typeface="Wingdings" pitchFamily="2" charset="2"/>
              <a:buNone/>
            </a:pPr>
            <a:r>
              <a:rPr lang="tr-TR" sz="4000" b="1" i="1" smtClean="0"/>
              <a:t>İşi kolay kılalım,</a:t>
            </a:r>
          </a:p>
          <a:p>
            <a:pPr eaLnBrk="1" hangingPunct="1">
              <a:buFont typeface="Wingdings" pitchFamily="2" charset="2"/>
              <a:buNone/>
            </a:pPr>
            <a:r>
              <a:rPr lang="tr-TR" sz="4000" b="1" i="1" smtClean="0"/>
              <a:t>Sevelim Sevilelim,</a:t>
            </a:r>
          </a:p>
          <a:p>
            <a:pPr eaLnBrk="1" hangingPunct="1">
              <a:buFont typeface="Wingdings" pitchFamily="2" charset="2"/>
              <a:buNone/>
            </a:pPr>
            <a:r>
              <a:rPr lang="tr-TR" sz="4000" b="1" i="1" smtClean="0"/>
              <a:t>Bu Dünya kimseye kalmaz.</a:t>
            </a:r>
          </a:p>
          <a:p>
            <a:pPr eaLnBrk="1" hangingPunct="1">
              <a:buFont typeface="Wingdings" pitchFamily="2" charset="2"/>
              <a:buNone/>
            </a:pPr>
            <a:r>
              <a:rPr lang="tr-TR" sz="4000" b="1" i="1" smtClean="0"/>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9123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9123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9123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9123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9123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1235"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2"/>
          <p:cNvSpPr>
            <a:spLocks noGrp="1" noChangeArrowheads="1"/>
          </p:cNvSpPr>
          <p:nvPr>
            <p:ph type="ctrTitle"/>
          </p:nvPr>
        </p:nvSpPr>
        <p:spPr>
          <a:xfrm>
            <a:off x="250825" y="0"/>
            <a:ext cx="8713788" cy="1268413"/>
          </a:xfrm>
        </p:spPr>
        <p:txBody>
          <a:bodyPr rtlCol="0">
            <a:normAutofit fontScale="90000"/>
          </a:bodyPr>
          <a:lstStyle/>
          <a:p>
            <a:pPr fontAlgn="auto">
              <a:spcAft>
                <a:spcPts val="0"/>
              </a:spcAft>
              <a:defRPr/>
            </a:pPr>
            <a:r>
              <a:rPr lang="tr-TR" sz="3400" dirty="0" smtClean="0"/>
              <a:t>Gençlerle  paylaşılacak ilkeler şu kısaltmada özetlenebilir….</a:t>
            </a:r>
            <a:r>
              <a:rPr lang="tr-TR" sz="5100" dirty="0" smtClean="0"/>
              <a:t> </a:t>
            </a:r>
          </a:p>
        </p:txBody>
      </p:sp>
      <p:sp>
        <p:nvSpPr>
          <p:cNvPr id="322563" name="Rectangle 3"/>
          <p:cNvSpPr>
            <a:spLocks noGrp="1" noChangeArrowheads="1"/>
          </p:cNvSpPr>
          <p:nvPr>
            <p:ph type="subTitle" idx="1"/>
          </p:nvPr>
        </p:nvSpPr>
        <p:spPr>
          <a:xfrm>
            <a:off x="0" y="1196975"/>
            <a:ext cx="9144000" cy="1368425"/>
          </a:xfrm>
        </p:spPr>
        <p:txBody>
          <a:bodyPr/>
          <a:lstStyle/>
          <a:p>
            <a:pPr algn="l"/>
            <a:r>
              <a:rPr lang="tr-TR" sz="8000" b="1" smtClean="0">
                <a:solidFill>
                  <a:srgbClr val="FF0000"/>
                </a:solidFill>
                <a:latin typeface="Times New Roman" pitchFamily="18" charset="0"/>
              </a:rPr>
              <a:t>AKİYİCE ESANDA</a:t>
            </a:r>
            <a:endParaRPr lang="tr-TR" sz="8000" smtClean="0">
              <a:solidFill>
                <a:srgbClr val="FF0000"/>
              </a:solidFill>
              <a:latin typeface="Century Gothic" pitchFamily="34" charset="0"/>
            </a:endParaRPr>
          </a:p>
        </p:txBody>
      </p:sp>
      <p:sp>
        <p:nvSpPr>
          <p:cNvPr id="322564" name="Text Box 4"/>
          <p:cNvSpPr txBox="1">
            <a:spLocks noChangeArrowheads="1"/>
          </p:cNvSpPr>
          <p:nvPr/>
        </p:nvSpPr>
        <p:spPr bwMode="auto">
          <a:xfrm>
            <a:off x="323850" y="2636838"/>
            <a:ext cx="2735263" cy="366712"/>
          </a:xfrm>
          <a:prstGeom prst="rect">
            <a:avLst/>
          </a:prstGeom>
          <a:solidFill>
            <a:schemeClr val="accent1"/>
          </a:solidFill>
          <a:ln w="9525">
            <a:noFill/>
            <a:miter lim="800000"/>
            <a:headEnd/>
            <a:tailEnd/>
          </a:ln>
        </p:spPr>
        <p:txBody>
          <a:bodyPr>
            <a:spAutoFit/>
          </a:bodyPr>
          <a:lstStyle/>
          <a:p>
            <a:pPr>
              <a:spcBef>
                <a:spcPct val="50000"/>
              </a:spcBef>
            </a:pPr>
            <a:r>
              <a:rPr lang="tr-TR" b="1">
                <a:solidFill>
                  <a:srgbClr val="FF3300"/>
                </a:solidFill>
              </a:rPr>
              <a:t>Aktif ve akıllı  </a:t>
            </a:r>
            <a:r>
              <a:rPr lang="tr-TR"/>
              <a:t>olunuz</a:t>
            </a:r>
          </a:p>
        </p:txBody>
      </p:sp>
      <p:sp>
        <p:nvSpPr>
          <p:cNvPr id="322565" name="Text Box 5"/>
          <p:cNvSpPr txBox="1">
            <a:spLocks noChangeArrowheads="1"/>
          </p:cNvSpPr>
          <p:nvPr/>
        </p:nvSpPr>
        <p:spPr bwMode="auto">
          <a:xfrm>
            <a:off x="1474788" y="3133725"/>
            <a:ext cx="3529012" cy="369888"/>
          </a:xfrm>
          <a:prstGeom prst="rect">
            <a:avLst/>
          </a:prstGeom>
          <a:solidFill>
            <a:srgbClr val="F5B5E7"/>
          </a:solidFill>
          <a:ln w="9525">
            <a:noFill/>
            <a:miter lim="800000"/>
            <a:headEnd/>
            <a:tailEnd/>
          </a:ln>
        </p:spPr>
        <p:txBody>
          <a:bodyPr>
            <a:spAutoFit/>
          </a:bodyPr>
          <a:lstStyle/>
          <a:p>
            <a:pPr>
              <a:spcBef>
                <a:spcPct val="50000"/>
              </a:spcBef>
            </a:pPr>
            <a:r>
              <a:rPr lang="tr-TR"/>
              <a:t>        </a:t>
            </a:r>
            <a:r>
              <a:rPr lang="tr-TR" b="1">
                <a:solidFill>
                  <a:srgbClr val="FF3300"/>
                </a:solidFill>
              </a:rPr>
              <a:t>İyi İletişim  kurunuz</a:t>
            </a:r>
            <a:endParaRPr lang="tr-TR">
              <a:solidFill>
                <a:srgbClr val="000000"/>
              </a:solidFill>
            </a:endParaRPr>
          </a:p>
        </p:txBody>
      </p:sp>
      <p:sp>
        <p:nvSpPr>
          <p:cNvPr id="322566" name="Text Box 6"/>
          <p:cNvSpPr txBox="1">
            <a:spLocks noChangeArrowheads="1"/>
          </p:cNvSpPr>
          <p:nvPr/>
        </p:nvSpPr>
        <p:spPr bwMode="auto">
          <a:xfrm>
            <a:off x="3492500" y="3644900"/>
            <a:ext cx="2016125" cy="366713"/>
          </a:xfrm>
          <a:prstGeom prst="rect">
            <a:avLst/>
          </a:prstGeom>
          <a:solidFill>
            <a:srgbClr val="F4CAAA"/>
          </a:solidFill>
          <a:ln w="9525">
            <a:noFill/>
            <a:miter lim="800000"/>
            <a:headEnd/>
            <a:tailEnd/>
          </a:ln>
        </p:spPr>
        <p:txBody>
          <a:bodyPr>
            <a:spAutoFit/>
          </a:bodyPr>
          <a:lstStyle/>
          <a:p>
            <a:pPr>
              <a:spcBef>
                <a:spcPct val="50000"/>
              </a:spcBef>
            </a:pPr>
            <a:r>
              <a:rPr lang="tr-TR"/>
              <a:t> </a:t>
            </a:r>
            <a:r>
              <a:rPr lang="tr-TR" b="1">
                <a:solidFill>
                  <a:srgbClr val="FF3300"/>
                </a:solidFill>
              </a:rPr>
              <a:t>Cesur</a:t>
            </a:r>
            <a:r>
              <a:rPr lang="tr-TR"/>
              <a:t> </a:t>
            </a:r>
            <a:r>
              <a:rPr lang="tr-TR">
                <a:solidFill>
                  <a:srgbClr val="000000"/>
                </a:solidFill>
              </a:rPr>
              <a:t>olunuz</a:t>
            </a:r>
          </a:p>
        </p:txBody>
      </p:sp>
      <p:sp>
        <p:nvSpPr>
          <p:cNvPr id="322567" name="Text Box 7"/>
          <p:cNvSpPr txBox="1">
            <a:spLocks noChangeArrowheads="1"/>
          </p:cNvSpPr>
          <p:nvPr/>
        </p:nvSpPr>
        <p:spPr bwMode="auto">
          <a:xfrm>
            <a:off x="4284663" y="4149725"/>
            <a:ext cx="2232025" cy="366713"/>
          </a:xfrm>
          <a:prstGeom prst="rect">
            <a:avLst/>
          </a:prstGeom>
          <a:solidFill>
            <a:schemeClr val="folHlink"/>
          </a:solidFill>
          <a:ln w="9525">
            <a:noFill/>
            <a:miter lim="800000"/>
            <a:headEnd/>
            <a:tailEnd/>
          </a:ln>
        </p:spPr>
        <p:txBody>
          <a:bodyPr>
            <a:spAutoFit/>
          </a:bodyPr>
          <a:lstStyle/>
          <a:p>
            <a:pPr>
              <a:spcBef>
                <a:spcPct val="50000"/>
              </a:spcBef>
            </a:pPr>
            <a:r>
              <a:rPr lang="tr-TR"/>
              <a:t>        </a:t>
            </a:r>
            <a:r>
              <a:rPr lang="tr-TR" b="1">
                <a:solidFill>
                  <a:srgbClr val="FF3300"/>
                </a:solidFill>
              </a:rPr>
              <a:t>Esnek </a:t>
            </a:r>
            <a:r>
              <a:rPr lang="tr-TR"/>
              <a:t>olunuz</a:t>
            </a:r>
          </a:p>
        </p:txBody>
      </p:sp>
      <p:sp>
        <p:nvSpPr>
          <p:cNvPr id="322568" name="Text Box 8"/>
          <p:cNvSpPr txBox="1">
            <a:spLocks noChangeArrowheads="1"/>
          </p:cNvSpPr>
          <p:nvPr/>
        </p:nvSpPr>
        <p:spPr bwMode="auto">
          <a:xfrm>
            <a:off x="5581650" y="4718050"/>
            <a:ext cx="2374900" cy="366713"/>
          </a:xfrm>
          <a:prstGeom prst="rect">
            <a:avLst/>
          </a:prstGeom>
          <a:solidFill>
            <a:srgbClr val="C2F6A8"/>
          </a:solidFill>
          <a:ln w="9525">
            <a:noFill/>
            <a:miter lim="800000"/>
            <a:headEnd/>
            <a:tailEnd/>
          </a:ln>
        </p:spPr>
        <p:txBody>
          <a:bodyPr>
            <a:spAutoFit/>
          </a:bodyPr>
          <a:lstStyle/>
          <a:p>
            <a:pPr>
              <a:spcBef>
                <a:spcPct val="50000"/>
              </a:spcBef>
            </a:pPr>
            <a:r>
              <a:rPr lang="tr-TR"/>
              <a:t>             </a:t>
            </a:r>
            <a:r>
              <a:rPr lang="tr-TR" b="1">
                <a:solidFill>
                  <a:srgbClr val="FF3300"/>
                </a:solidFill>
              </a:rPr>
              <a:t>Anlaşınız</a:t>
            </a:r>
          </a:p>
        </p:txBody>
      </p:sp>
      <p:sp>
        <p:nvSpPr>
          <p:cNvPr id="322569" name="Text Box 9"/>
          <p:cNvSpPr txBox="1">
            <a:spLocks noChangeArrowheads="1"/>
          </p:cNvSpPr>
          <p:nvPr/>
        </p:nvSpPr>
        <p:spPr bwMode="auto">
          <a:xfrm>
            <a:off x="6661150" y="5229225"/>
            <a:ext cx="2519363" cy="366713"/>
          </a:xfrm>
          <a:prstGeom prst="rect">
            <a:avLst/>
          </a:prstGeom>
          <a:solidFill>
            <a:srgbClr val="ABA7F7"/>
          </a:solidFill>
          <a:ln w="9525">
            <a:noFill/>
            <a:miter lim="800000"/>
            <a:headEnd/>
            <a:tailEnd/>
          </a:ln>
        </p:spPr>
        <p:txBody>
          <a:bodyPr>
            <a:spAutoFit/>
          </a:bodyPr>
          <a:lstStyle/>
          <a:p>
            <a:pPr>
              <a:spcBef>
                <a:spcPct val="50000"/>
              </a:spcBef>
            </a:pPr>
            <a:r>
              <a:rPr lang="tr-TR"/>
              <a:t>              </a:t>
            </a:r>
            <a:r>
              <a:rPr lang="tr-TR" b="1">
                <a:solidFill>
                  <a:srgbClr val="FF3300"/>
                </a:solidFill>
              </a:rPr>
              <a:t>Danışınız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2562"/>
                                        </p:tgtEl>
                                        <p:attrNameLst>
                                          <p:attrName>style.visibility</p:attrName>
                                        </p:attrNameLst>
                                      </p:cBhvr>
                                      <p:to>
                                        <p:strVal val="visible"/>
                                      </p:to>
                                    </p:set>
                                    <p:anim calcmode="lin" valueType="num">
                                      <p:cBhvr additive="base">
                                        <p:cTn id="7" dur="500" fill="hold"/>
                                        <p:tgtEl>
                                          <p:spTgt spid="322562"/>
                                        </p:tgtEl>
                                        <p:attrNameLst>
                                          <p:attrName>ppt_x</p:attrName>
                                        </p:attrNameLst>
                                      </p:cBhvr>
                                      <p:tavLst>
                                        <p:tav tm="0">
                                          <p:val>
                                            <p:strVal val="#ppt_x"/>
                                          </p:val>
                                        </p:tav>
                                        <p:tav tm="100000">
                                          <p:val>
                                            <p:strVal val="#ppt_x"/>
                                          </p:val>
                                        </p:tav>
                                      </p:tavLst>
                                    </p:anim>
                                    <p:anim calcmode="lin" valueType="num">
                                      <p:cBhvr additive="base">
                                        <p:cTn id="8" dur="500" fill="hold"/>
                                        <p:tgtEl>
                                          <p:spTgt spid="32256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322563">
                                            <p:txEl>
                                              <p:pRg st="0" end="0"/>
                                            </p:txEl>
                                          </p:spTgt>
                                        </p:tgtEl>
                                        <p:attrNameLst>
                                          <p:attrName>style.visibility</p:attrName>
                                        </p:attrNameLst>
                                      </p:cBhvr>
                                      <p:to>
                                        <p:strVal val="visible"/>
                                      </p:to>
                                    </p:set>
                                    <p:animEffect transition="in" filter="diamond(in)">
                                      <p:cBhvr>
                                        <p:cTn id="13" dur="2000"/>
                                        <p:tgtEl>
                                          <p:spTgt spid="322563">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322564">
                                            <p:txEl>
                                              <p:pRg st="0" end="0"/>
                                            </p:txEl>
                                          </p:spTgt>
                                        </p:tgtEl>
                                        <p:attrNameLst>
                                          <p:attrName>style.visibility</p:attrName>
                                        </p:attrNameLst>
                                      </p:cBhvr>
                                      <p:to>
                                        <p:strVal val="visible"/>
                                      </p:to>
                                    </p:set>
                                    <p:animEffect transition="in" filter="blinds(horizontal)">
                                      <p:cBhvr>
                                        <p:cTn id="18" dur="500"/>
                                        <p:tgtEl>
                                          <p:spTgt spid="322564">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322565">
                                            <p:txEl>
                                              <p:pRg st="0" end="0"/>
                                            </p:txEl>
                                          </p:spTgt>
                                        </p:tgtEl>
                                        <p:attrNameLst>
                                          <p:attrName>style.visibility</p:attrName>
                                        </p:attrNameLst>
                                      </p:cBhvr>
                                      <p:to>
                                        <p:strVal val="visible"/>
                                      </p:to>
                                    </p:set>
                                    <p:anim calcmode="lin" valueType="num">
                                      <p:cBhvr additive="base">
                                        <p:cTn id="23" dur="500" fill="hold"/>
                                        <p:tgtEl>
                                          <p:spTgt spid="322565">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2256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6" presetClass="entr" presetSubtype="16" fill="hold" nodeType="clickEffect">
                                  <p:stCondLst>
                                    <p:cond delay="0"/>
                                  </p:stCondLst>
                                  <p:childTnLst>
                                    <p:set>
                                      <p:cBhvr>
                                        <p:cTn id="28" dur="1" fill="hold">
                                          <p:stCondLst>
                                            <p:cond delay="0"/>
                                          </p:stCondLst>
                                        </p:cTn>
                                        <p:tgtEl>
                                          <p:spTgt spid="322566">
                                            <p:txEl>
                                              <p:pRg st="0" end="0"/>
                                            </p:txEl>
                                          </p:spTgt>
                                        </p:tgtEl>
                                        <p:attrNameLst>
                                          <p:attrName>style.visibility</p:attrName>
                                        </p:attrNameLst>
                                      </p:cBhvr>
                                      <p:to>
                                        <p:strVal val="visible"/>
                                      </p:to>
                                    </p:set>
                                    <p:animEffect transition="in" filter="circle(in)">
                                      <p:cBhvr>
                                        <p:cTn id="29" dur="2000"/>
                                        <p:tgtEl>
                                          <p:spTgt spid="322566">
                                            <p:txEl>
                                              <p:pRg st="0" end="0"/>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nodeType="clickEffect">
                                  <p:stCondLst>
                                    <p:cond delay="0"/>
                                  </p:stCondLst>
                                  <p:childTnLst>
                                    <p:set>
                                      <p:cBhvr>
                                        <p:cTn id="33" dur="1" fill="hold">
                                          <p:stCondLst>
                                            <p:cond delay="0"/>
                                          </p:stCondLst>
                                        </p:cTn>
                                        <p:tgtEl>
                                          <p:spTgt spid="322567">
                                            <p:txEl>
                                              <p:pRg st="0" end="0"/>
                                            </p:txEl>
                                          </p:spTgt>
                                        </p:tgtEl>
                                        <p:attrNameLst>
                                          <p:attrName>style.visibility</p:attrName>
                                        </p:attrNameLst>
                                      </p:cBhvr>
                                      <p:to>
                                        <p:strVal val="visible"/>
                                      </p:to>
                                    </p:set>
                                    <p:animEffect transition="in" filter="blinds(horizontal)">
                                      <p:cBhvr>
                                        <p:cTn id="34" dur="500"/>
                                        <p:tgtEl>
                                          <p:spTgt spid="322567">
                                            <p:txEl>
                                              <p:pRg st="0" end="0"/>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9" presetClass="entr" presetSubtype="0" fill="hold" nodeType="clickEffect">
                                  <p:stCondLst>
                                    <p:cond delay="0"/>
                                  </p:stCondLst>
                                  <p:childTnLst>
                                    <p:set>
                                      <p:cBhvr>
                                        <p:cTn id="38" dur="1" fill="hold">
                                          <p:stCondLst>
                                            <p:cond delay="0"/>
                                          </p:stCondLst>
                                        </p:cTn>
                                        <p:tgtEl>
                                          <p:spTgt spid="322568">
                                            <p:txEl>
                                              <p:pRg st="0" end="0"/>
                                            </p:txEl>
                                          </p:spTgt>
                                        </p:tgtEl>
                                        <p:attrNameLst>
                                          <p:attrName>style.visibility</p:attrName>
                                        </p:attrNameLst>
                                      </p:cBhvr>
                                      <p:to>
                                        <p:strVal val="visible"/>
                                      </p:to>
                                    </p:set>
                                    <p:animEffect transition="in" filter="dissolve">
                                      <p:cBhvr>
                                        <p:cTn id="39" dur="500"/>
                                        <p:tgtEl>
                                          <p:spTgt spid="322568">
                                            <p:txEl>
                                              <p:pRg st="0" end="0"/>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 presetClass="entr" presetSubtype="4" fill="hold" nodeType="clickEffect">
                                  <p:stCondLst>
                                    <p:cond delay="0"/>
                                  </p:stCondLst>
                                  <p:childTnLst>
                                    <p:set>
                                      <p:cBhvr>
                                        <p:cTn id="43" dur="1" fill="hold">
                                          <p:stCondLst>
                                            <p:cond delay="0"/>
                                          </p:stCondLst>
                                        </p:cTn>
                                        <p:tgtEl>
                                          <p:spTgt spid="322569">
                                            <p:txEl>
                                              <p:pRg st="0" end="0"/>
                                            </p:txEl>
                                          </p:spTgt>
                                        </p:tgtEl>
                                        <p:attrNameLst>
                                          <p:attrName>style.visibility</p:attrName>
                                        </p:attrNameLst>
                                      </p:cBhvr>
                                      <p:to>
                                        <p:strVal val="visible"/>
                                      </p:to>
                                    </p:set>
                                    <p:anim calcmode="lin" valueType="num">
                                      <p:cBhvr additive="base">
                                        <p:cTn id="44" dur="500" fill="hold"/>
                                        <p:tgtEl>
                                          <p:spTgt spid="322569">
                                            <p:txEl>
                                              <p:pRg st="0" end="0"/>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2256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8" presetClass="emph" presetSubtype="0" fill="hold" grpId="0" nodeType="clickEffect">
                                  <p:stCondLst>
                                    <p:cond delay="0"/>
                                  </p:stCondLst>
                                  <p:childTnLst>
                                    <p:animRot by="21600000">
                                      <p:cBhvr>
                                        <p:cTn id="49" dur="2000" fill="hold"/>
                                        <p:tgtEl>
                                          <p:spTgt spid="322563">
                                            <p:txEl>
                                              <p:pRg st="0" end="0"/>
                                            </p:txEl>
                                          </p:spTgt>
                                        </p:tgtEl>
                                        <p:attrNameLst>
                                          <p:attrName>r</p:attrName>
                                        </p:attrNameLst>
                                      </p:cBhvr>
                                    </p:animRot>
                                  </p:childTnLst>
                                </p:cTn>
                              </p:par>
                            </p:childTnLst>
                          </p:cTn>
                        </p:par>
                      </p:childTnLst>
                    </p:cTn>
                  </p:par>
                  <p:par>
                    <p:cTn id="50" fill="hold" nodeType="clickPar">
                      <p:stCondLst>
                        <p:cond delay="indefinite"/>
                      </p:stCondLst>
                      <p:childTnLst>
                        <p:par>
                          <p:cTn id="51" fill="hold" nodeType="withGroup">
                            <p:stCondLst>
                              <p:cond delay="0"/>
                            </p:stCondLst>
                            <p:childTnLst>
                              <p:par>
                                <p:cTn id="52" presetID="6" presetClass="emph" presetSubtype="0" fill="hold" nodeType="clickEffect">
                                  <p:stCondLst>
                                    <p:cond delay="0"/>
                                  </p:stCondLst>
                                  <p:childTnLst>
                                    <p:animScale>
                                      <p:cBhvr>
                                        <p:cTn id="53" dur="2000" fill="hold"/>
                                        <p:tgtEl>
                                          <p:spTgt spid="322564">
                                            <p:txEl>
                                              <p:pRg st="0" end="0"/>
                                            </p:txEl>
                                          </p:spTgt>
                                        </p:tgtEl>
                                      </p:cBhvr>
                                      <p:by x="150000" y="150000"/>
                                    </p:animScale>
                                  </p:childTnLst>
                                </p:cTn>
                              </p:par>
                            </p:childTnLst>
                          </p:cTn>
                        </p:par>
                      </p:childTnLst>
                    </p:cTn>
                  </p:par>
                  <p:par>
                    <p:cTn id="54" fill="hold" nodeType="clickPar">
                      <p:stCondLst>
                        <p:cond delay="indefinite"/>
                      </p:stCondLst>
                      <p:childTnLst>
                        <p:par>
                          <p:cTn id="55" fill="hold" nodeType="withGroup">
                            <p:stCondLst>
                              <p:cond delay="0"/>
                            </p:stCondLst>
                            <p:childTnLst>
                              <p:par>
                                <p:cTn id="56" presetID="6" presetClass="emph" presetSubtype="0" fill="hold" nodeType="clickEffect">
                                  <p:stCondLst>
                                    <p:cond delay="0"/>
                                  </p:stCondLst>
                                  <p:childTnLst>
                                    <p:animScale>
                                      <p:cBhvr>
                                        <p:cTn id="57" dur="2000" fill="hold"/>
                                        <p:tgtEl>
                                          <p:spTgt spid="322565">
                                            <p:txEl>
                                              <p:pRg st="0" end="0"/>
                                            </p:txEl>
                                          </p:spTgt>
                                        </p:tgtEl>
                                      </p:cBhvr>
                                      <p:by x="150000" y="150000"/>
                                    </p:animScale>
                                  </p:childTnLst>
                                </p:cTn>
                              </p:par>
                            </p:childTnLst>
                          </p:cTn>
                        </p:par>
                      </p:childTnLst>
                    </p:cTn>
                  </p:par>
                  <p:par>
                    <p:cTn id="58" fill="hold" nodeType="clickPar">
                      <p:stCondLst>
                        <p:cond delay="indefinite"/>
                      </p:stCondLst>
                      <p:childTnLst>
                        <p:par>
                          <p:cTn id="59" fill="hold" nodeType="withGroup">
                            <p:stCondLst>
                              <p:cond delay="0"/>
                            </p:stCondLst>
                            <p:childTnLst>
                              <p:par>
                                <p:cTn id="60" presetID="6" presetClass="emph" presetSubtype="0" fill="hold" nodeType="clickEffect">
                                  <p:stCondLst>
                                    <p:cond delay="0"/>
                                  </p:stCondLst>
                                  <p:childTnLst>
                                    <p:animScale>
                                      <p:cBhvr>
                                        <p:cTn id="61" dur="2000" fill="hold"/>
                                        <p:tgtEl>
                                          <p:spTgt spid="322566">
                                            <p:txEl>
                                              <p:pRg st="0" end="0"/>
                                            </p:txEl>
                                          </p:spTgt>
                                        </p:tgtEl>
                                      </p:cBhvr>
                                      <p:by x="150000" y="150000"/>
                                    </p:animScale>
                                  </p:childTnLst>
                                </p:cTn>
                              </p:par>
                            </p:childTnLst>
                          </p:cTn>
                        </p:par>
                      </p:childTnLst>
                    </p:cTn>
                  </p:par>
                  <p:par>
                    <p:cTn id="62" fill="hold" nodeType="clickPar">
                      <p:stCondLst>
                        <p:cond delay="indefinite"/>
                      </p:stCondLst>
                      <p:childTnLst>
                        <p:par>
                          <p:cTn id="63" fill="hold" nodeType="withGroup">
                            <p:stCondLst>
                              <p:cond delay="0"/>
                            </p:stCondLst>
                            <p:childTnLst>
                              <p:par>
                                <p:cTn id="64" presetID="6" presetClass="emph" presetSubtype="0" fill="hold" nodeType="clickEffect">
                                  <p:stCondLst>
                                    <p:cond delay="0"/>
                                  </p:stCondLst>
                                  <p:childTnLst>
                                    <p:animScale>
                                      <p:cBhvr>
                                        <p:cTn id="65" dur="2000" fill="hold"/>
                                        <p:tgtEl>
                                          <p:spTgt spid="322567">
                                            <p:txEl>
                                              <p:pRg st="0" end="0"/>
                                            </p:txEl>
                                          </p:spTgt>
                                        </p:tgtEl>
                                      </p:cBhvr>
                                      <p:by x="150000" y="150000"/>
                                    </p:animScale>
                                  </p:childTnLst>
                                </p:cTn>
                              </p:par>
                            </p:childTnLst>
                          </p:cTn>
                        </p:par>
                      </p:childTnLst>
                    </p:cTn>
                  </p:par>
                  <p:par>
                    <p:cTn id="66" fill="hold" nodeType="clickPar">
                      <p:stCondLst>
                        <p:cond delay="indefinite"/>
                      </p:stCondLst>
                      <p:childTnLst>
                        <p:par>
                          <p:cTn id="67" fill="hold" nodeType="withGroup">
                            <p:stCondLst>
                              <p:cond delay="0"/>
                            </p:stCondLst>
                            <p:childTnLst>
                              <p:par>
                                <p:cTn id="68" presetID="6" presetClass="emph" presetSubtype="0" fill="hold" nodeType="clickEffect">
                                  <p:stCondLst>
                                    <p:cond delay="0"/>
                                  </p:stCondLst>
                                  <p:childTnLst>
                                    <p:animScale>
                                      <p:cBhvr>
                                        <p:cTn id="69" dur="2000" fill="hold"/>
                                        <p:tgtEl>
                                          <p:spTgt spid="322568">
                                            <p:txEl>
                                              <p:pRg st="0" end="0"/>
                                            </p:txEl>
                                          </p:spTgt>
                                        </p:tgtEl>
                                      </p:cBhvr>
                                      <p:by x="150000" y="150000"/>
                                    </p:animScale>
                                  </p:childTnLst>
                                </p:cTn>
                              </p:par>
                            </p:childTnLst>
                          </p:cTn>
                        </p:par>
                      </p:childTnLst>
                    </p:cTn>
                  </p:par>
                  <p:par>
                    <p:cTn id="70" fill="hold" nodeType="clickPar">
                      <p:stCondLst>
                        <p:cond delay="indefinite"/>
                      </p:stCondLst>
                      <p:childTnLst>
                        <p:par>
                          <p:cTn id="71" fill="hold" nodeType="withGroup">
                            <p:stCondLst>
                              <p:cond delay="0"/>
                            </p:stCondLst>
                            <p:childTnLst>
                              <p:par>
                                <p:cTn id="72" presetID="4" presetClass="emph" presetSubtype="2" fill="hold" nodeType="clickEffect">
                                  <p:stCondLst>
                                    <p:cond delay="0"/>
                                  </p:stCondLst>
                                  <p:childTnLst>
                                    <p:anim to="1.5" calcmode="lin" valueType="num">
                                      <p:cBhvr override="childStyle">
                                        <p:cTn id="73" dur="2000" fill="hold"/>
                                        <p:tgtEl>
                                          <p:spTgt spid="322569">
                                            <p:txEl>
                                              <p:pRg st="0" end="0"/>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562" grpId="0"/>
      <p:bldP spid="322563"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1 Başlık"/>
          <p:cNvSpPr>
            <a:spLocks noGrp="1"/>
          </p:cNvSpPr>
          <p:nvPr>
            <p:ph type="title"/>
          </p:nvPr>
        </p:nvSpPr>
        <p:spPr/>
        <p:txBody>
          <a:bodyPr/>
          <a:lstStyle/>
          <a:p>
            <a:r>
              <a:rPr lang="tr-TR" smtClean="0"/>
              <a:t>SEVGİ TÜRLERİ				</a:t>
            </a:r>
          </a:p>
        </p:txBody>
      </p:sp>
      <p:sp>
        <p:nvSpPr>
          <p:cNvPr id="70659" name="2 İçerik Yer Tutucusu"/>
          <p:cNvSpPr>
            <a:spLocks noGrp="1"/>
          </p:cNvSpPr>
          <p:nvPr>
            <p:ph idx="1"/>
          </p:nvPr>
        </p:nvSpPr>
        <p:spPr/>
        <p:txBody>
          <a:bodyPr/>
          <a:lstStyle/>
          <a:p>
            <a:endParaRPr lang="tr-TR" b="1" smtClean="0">
              <a:solidFill>
                <a:srgbClr val="C00000"/>
              </a:solidFill>
              <a:latin typeface="Trebuchet MS" pitchFamily="34" charset="0"/>
            </a:endParaRPr>
          </a:p>
          <a:p>
            <a:r>
              <a:rPr lang="tr-TR" b="1" smtClean="0">
                <a:solidFill>
                  <a:srgbClr val="C00000"/>
                </a:solidFill>
                <a:latin typeface="Trebuchet MS" pitchFamily="34" charset="0"/>
              </a:rPr>
              <a:t>ÇÜNKÜ SEVGİ</a:t>
            </a:r>
          </a:p>
          <a:p>
            <a:endParaRPr lang="tr-TR" b="1" smtClean="0">
              <a:solidFill>
                <a:srgbClr val="C00000"/>
              </a:solidFill>
              <a:latin typeface="Trebuchet MS" pitchFamily="34" charset="0"/>
            </a:endParaRPr>
          </a:p>
          <a:p>
            <a:r>
              <a:rPr lang="tr-TR" b="1" smtClean="0">
                <a:solidFill>
                  <a:srgbClr val="C00000"/>
                </a:solidFill>
                <a:latin typeface="Trebuchet MS" pitchFamily="34" charset="0"/>
              </a:rPr>
              <a:t>EĞER SEVGİ</a:t>
            </a:r>
          </a:p>
          <a:p>
            <a:endParaRPr lang="tr-TR" b="1" smtClean="0">
              <a:solidFill>
                <a:srgbClr val="C00000"/>
              </a:solidFill>
              <a:latin typeface="Trebuchet MS" pitchFamily="34" charset="0"/>
            </a:endParaRPr>
          </a:p>
          <a:p>
            <a:r>
              <a:rPr lang="tr-TR" b="1" smtClean="0">
                <a:solidFill>
                  <a:srgbClr val="C00000"/>
                </a:solidFill>
                <a:latin typeface="Trebuchet MS" pitchFamily="34" charset="0"/>
              </a:rPr>
              <a:t>RAĞMEN SEVGİ</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Oval 15"/>
          <p:cNvSpPr>
            <a:spLocks noChangeArrowheads="1"/>
          </p:cNvSpPr>
          <p:nvPr/>
        </p:nvSpPr>
        <p:spPr bwMode="auto">
          <a:xfrm>
            <a:off x="3671888" y="908050"/>
            <a:ext cx="2114550" cy="1914525"/>
          </a:xfrm>
          <a:prstGeom prst="ellipse">
            <a:avLst/>
          </a:prstGeom>
          <a:solidFill>
            <a:srgbClr val="FF3300"/>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r>
              <a:rPr lang="tr-TR" sz="2000" b="1">
                <a:latin typeface="Century Gothic" pitchFamily="34" charset="0"/>
              </a:rPr>
              <a:t>GİRİŞİMCİLİK</a:t>
            </a:r>
          </a:p>
        </p:txBody>
      </p:sp>
      <p:sp>
        <p:nvSpPr>
          <p:cNvPr id="40963" name="Oval 16"/>
          <p:cNvSpPr>
            <a:spLocks noChangeArrowheads="1"/>
          </p:cNvSpPr>
          <p:nvPr/>
        </p:nvSpPr>
        <p:spPr bwMode="auto">
          <a:xfrm>
            <a:off x="2232025" y="3068638"/>
            <a:ext cx="1890713" cy="1914525"/>
          </a:xfrm>
          <a:prstGeom prst="ellipse">
            <a:avLst/>
          </a:prstGeom>
          <a:solidFill>
            <a:srgbClr val="FF3300"/>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r>
              <a:rPr lang="tr-TR" sz="2000" b="1">
                <a:latin typeface="Century Gothic" pitchFamily="34" charset="0"/>
              </a:rPr>
              <a:t>DÜRÜSTLÜK</a:t>
            </a:r>
          </a:p>
        </p:txBody>
      </p:sp>
      <p:sp>
        <p:nvSpPr>
          <p:cNvPr id="40964" name="Oval 17"/>
          <p:cNvSpPr>
            <a:spLocks noChangeArrowheads="1"/>
          </p:cNvSpPr>
          <p:nvPr/>
        </p:nvSpPr>
        <p:spPr bwMode="auto">
          <a:xfrm>
            <a:off x="5246688" y="3203575"/>
            <a:ext cx="1935162" cy="1914525"/>
          </a:xfrm>
          <a:prstGeom prst="ellipse">
            <a:avLst/>
          </a:prstGeom>
          <a:solidFill>
            <a:srgbClr val="FF3300"/>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r>
              <a:rPr lang="tr-TR" sz="2000" b="1">
                <a:latin typeface="Century Gothic" pitchFamily="34" charset="0"/>
              </a:rPr>
              <a:t>İŞ KALİTESİ</a:t>
            </a:r>
          </a:p>
        </p:txBody>
      </p:sp>
      <p:grpSp>
        <p:nvGrpSpPr>
          <p:cNvPr id="71691" name="Group 18"/>
          <p:cNvGrpSpPr>
            <a:grpSpLocks/>
          </p:cNvGrpSpPr>
          <p:nvPr/>
        </p:nvGrpSpPr>
        <p:grpSpPr bwMode="auto">
          <a:xfrm>
            <a:off x="5524500" y="2514600"/>
            <a:ext cx="677863" cy="609600"/>
            <a:chOff x="3552" y="1459"/>
            <a:chExt cx="432" cy="384"/>
          </a:xfrm>
        </p:grpSpPr>
        <p:sp>
          <p:nvSpPr>
            <p:cNvPr id="40979" name="Line 19"/>
            <p:cNvSpPr>
              <a:spLocks noChangeShapeType="1"/>
            </p:cNvSpPr>
            <p:nvPr/>
          </p:nvSpPr>
          <p:spPr bwMode="auto">
            <a:xfrm>
              <a:off x="3552" y="1603"/>
              <a:ext cx="287" cy="240"/>
            </a:xfrm>
            <a:prstGeom prst="line">
              <a:avLst/>
            </a:prstGeom>
            <a:noFill/>
            <a:ln w="76200">
              <a:solidFill>
                <a:schemeClr val="bg1">
                  <a:lumMod val="65000"/>
                  <a:lumOff val="35000"/>
                </a:schemeClr>
              </a:solidFill>
              <a:round/>
              <a:headEnd type="triangle" w="med" len="med"/>
              <a:tailEnd/>
            </a:ln>
          </p:spPr>
          <p:txBody>
            <a:bodyPr wrap="none" anchor="ctr"/>
            <a:lstStyle/>
            <a:p>
              <a:pPr>
                <a:defRPr/>
              </a:pPr>
              <a:endParaRPr lang="tr-TR"/>
            </a:p>
          </p:txBody>
        </p:sp>
        <p:sp>
          <p:nvSpPr>
            <p:cNvPr id="40980" name="Line 20"/>
            <p:cNvSpPr>
              <a:spLocks noChangeShapeType="1"/>
            </p:cNvSpPr>
            <p:nvPr/>
          </p:nvSpPr>
          <p:spPr bwMode="auto">
            <a:xfrm>
              <a:off x="3696" y="1459"/>
              <a:ext cx="288" cy="240"/>
            </a:xfrm>
            <a:prstGeom prst="line">
              <a:avLst/>
            </a:prstGeom>
            <a:noFill/>
            <a:ln w="76200">
              <a:solidFill>
                <a:schemeClr val="bg1">
                  <a:lumMod val="65000"/>
                  <a:lumOff val="35000"/>
                </a:schemeClr>
              </a:solidFill>
              <a:round/>
              <a:headEnd/>
              <a:tailEnd type="triangle" w="med" len="med"/>
            </a:ln>
          </p:spPr>
          <p:txBody>
            <a:bodyPr wrap="none" anchor="ctr"/>
            <a:lstStyle/>
            <a:p>
              <a:pPr>
                <a:defRPr/>
              </a:pPr>
              <a:endParaRPr lang="tr-TR"/>
            </a:p>
          </p:txBody>
        </p:sp>
      </p:grpSp>
      <p:grpSp>
        <p:nvGrpSpPr>
          <p:cNvPr id="71692" name="Group 21"/>
          <p:cNvGrpSpPr>
            <a:grpSpLocks/>
          </p:cNvGrpSpPr>
          <p:nvPr/>
        </p:nvGrpSpPr>
        <p:grpSpPr bwMode="auto">
          <a:xfrm rot="-2459496">
            <a:off x="4324350" y="3835400"/>
            <a:ext cx="787400" cy="698500"/>
            <a:chOff x="3552" y="1459"/>
            <a:chExt cx="432" cy="384"/>
          </a:xfrm>
        </p:grpSpPr>
        <p:sp>
          <p:nvSpPr>
            <p:cNvPr id="40977" name="Line 22"/>
            <p:cNvSpPr>
              <a:spLocks noChangeShapeType="1"/>
            </p:cNvSpPr>
            <p:nvPr/>
          </p:nvSpPr>
          <p:spPr bwMode="auto">
            <a:xfrm>
              <a:off x="3552" y="1603"/>
              <a:ext cx="287" cy="240"/>
            </a:xfrm>
            <a:prstGeom prst="line">
              <a:avLst/>
            </a:prstGeom>
            <a:noFill/>
            <a:ln w="76200">
              <a:solidFill>
                <a:schemeClr val="bg1">
                  <a:lumMod val="65000"/>
                  <a:lumOff val="35000"/>
                </a:schemeClr>
              </a:solidFill>
              <a:round/>
              <a:headEnd type="triangle" w="med" len="med"/>
              <a:tailEnd/>
            </a:ln>
          </p:spPr>
          <p:txBody>
            <a:bodyPr wrap="none" anchor="ctr"/>
            <a:lstStyle/>
            <a:p>
              <a:pPr>
                <a:defRPr/>
              </a:pPr>
              <a:endParaRPr lang="tr-TR"/>
            </a:p>
          </p:txBody>
        </p:sp>
        <p:sp>
          <p:nvSpPr>
            <p:cNvPr id="40978" name="Line 23"/>
            <p:cNvSpPr>
              <a:spLocks noChangeShapeType="1"/>
            </p:cNvSpPr>
            <p:nvPr/>
          </p:nvSpPr>
          <p:spPr bwMode="auto">
            <a:xfrm>
              <a:off x="3696" y="1457"/>
              <a:ext cx="288" cy="240"/>
            </a:xfrm>
            <a:prstGeom prst="line">
              <a:avLst/>
            </a:prstGeom>
            <a:noFill/>
            <a:ln w="76200">
              <a:solidFill>
                <a:schemeClr val="bg1">
                  <a:lumMod val="65000"/>
                  <a:lumOff val="35000"/>
                </a:schemeClr>
              </a:solidFill>
              <a:round/>
              <a:headEnd/>
              <a:tailEnd type="triangle" w="med" len="med"/>
            </a:ln>
          </p:spPr>
          <p:txBody>
            <a:bodyPr wrap="none" anchor="ctr"/>
            <a:lstStyle/>
            <a:p>
              <a:pPr>
                <a:defRPr/>
              </a:pPr>
              <a:endParaRPr lang="tr-TR"/>
            </a:p>
          </p:txBody>
        </p:sp>
      </p:grpSp>
      <p:grpSp>
        <p:nvGrpSpPr>
          <p:cNvPr id="71693" name="Group 24"/>
          <p:cNvGrpSpPr>
            <a:grpSpLocks/>
          </p:cNvGrpSpPr>
          <p:nvPr/>
        </p:nvGrpSpPr>
        <p:grpSpPr bwMode="auto">
          <a:xfrm rot="-4710957">
            <a:off x="3086894" y="2213769"/>
            <a:ext cx="677862" cy="609600"/>
            <a:chOff x="3552" y="1459"/>
            <a:chExt cx="432" cy="384"/>
          </a:xfrm>
        </p:grpSpPr>
        <p:sp>
          <p:nvSpPr>
            <p:cNvPr id="40975" name="Line 25"/>
            <p:cNvSpPr>
              <a:spLocks noChangeShapeType="1"/>
            </p:cNvSpPr>
            <p:nvPr/>
          </p:nvSpPr>
          <p:spPr bwMode="auto">
            <a:xfrm>
              <a:off x="3552" y="1603"/>
              <a:ext cx="287" cy="240"/>
            </a:xfrm>
            <a:prstGeom prst="line">
              <a:avLst/>
            </a:prstGeom>
            <a:noFill/>
            <a:ln w="76200">
              <a:solidFill>
                <a:schemeClr val="bg1">
                  <a:lumMod val="65000"/>
                  <a:lumOff val="35000"/>
                </a:schemeClr>
              </a:solidFill>
              <a:round/>
              <a:headEnd type="triangle" w="med" len="med"/>
              <a:tailEnd/>
            </a:ln>
          </p:spPr>
          <p:txBody>
            <a:bodyPr wrap="none" anchor="ctr"/>
            <a:lstStyle/>
            <a:p>
              <a:pPr>
                <a:defRPr/>
              </a:pPr>
              <a:endParaRPr lang="tr-TR"/>
            </a:p>
          </p:txBody>
        </p:sp>
        <p:sp>
          <p:nvSpPr>
            <p:cNvPr id="40976" name="Line 26"/>
            <p:cNvSpPr>
              <a:spLocks noChangeShapeType="1"/>
            </p:cNvSpPr>
            <p:nvPr/>
          </p:nvSpPr>
          <p:spPr bwMode="auto">
            <a:xfrm>
              <a:off x="3696" y="1437"/>
              <a:ext cx="288" cy="240"/>
            </a:xfrm>
            <a:prstGeom prst="line">
              <a:avLst/>
            </a:prstGeom>
            <a:noFill/>
            <a:ln w="76200">
              <a:solidFill>
                <a:schemeClr val="bg1">
                  <a:lumMod val="65000"/>
                  <a:lumOff val="35000"/>
                </a:schemeClr>
              </a:solidFill>
              <a:round/>
              <a:headEnd/>
              <a:tailEnd type="triangle" w="med" len="med"/>
            </a:ln>
          </p:spPr>
          <p:txBody>
            <a:bodyPr wrap="none" anchor="ctr"/>
            <a:lstStyle/>
            <a:p>
              <a:pPr>
                <a:defRPr/>
              </a:pPr>
              <a:endParaRPr lang="tr-TR"/>
            </a:p>
          </p:txBody>
        </p:sp>
      </p:grpSp>
      <p:sp>
        <p:nvSpPr>
          <p:cNvPr id="10271" name="Text Box 31"/>
          <p:cNvSpPr txBox="1">
            <a:spLocks noChangeArrowheads="1"/>
          </p:cNvSpPr>
          <p:nvPr/>
        </p:nvSpPr>
        <p:spPr bwMode="auto">
          <a:xfrm>
            <a:off x="6723063" y="1104900"/>
            <a:ext cx="2592387" cy="868363"/>
          </a:xfrm>
          <a:prstGeom prst="rect">
            <a:avLst/>
          </a:prstGeom>
          <a:noFill/>
          <a:ln w="9525" algn="ctr">
            <a:noFill/>
            <a:miter lim="800000"/>
            <a:headEnd/>
            <a:tailEnd/>
          </a:ln>
        </p:spPr>
        <p:txBody>
          <a:bodyPr>
            <a:spAutoFit/>
          </a:bodyPr>
          <a:lstStyle/>
          <a:p>
            <a:pPr algn="ctr">
              <a:lnSpc>
                <a:spcPct val="210000"/>
              </a:lnSpc>
              <a:spcBef>
                <a:spcPct val="50000"/>
              </a:spcBef>
            </a:pPr>
            <a:r>
              <a:rPr lang="tr-TR" sz="2400" b="1">
                <a:solidFill>
                  <a:srgbClr val="C00000"/>
                </a:solidFill>
                <a:latin typeface="Century Gothic" pitchFamily="34" charset="0"/>
              </a:rPr>
              <a:t>VATAN SEVGİSİ</a:t>
            </a:r>
          </a:p>
        </p:txBody>
      </p:sp>
      <p:sp>
        <p:nvSpPr>
          <p:cNvPr id="10273" name="Text Box 33"/>
          <p:cNvSpPr txBox="1">
            <a:spLocks noChangeArrowheads="1"/>
          </p:cNvSpPr>
          <p:nvPr/>
        </p:nvSpPr>
        <p:spPr bwMode="auto">
          <a:xfrm>
            <a:off x="80963" y="1085850"/>
            <a:ext cx="2114550" cy="741363"/>
          </a:xfrm>
          <a:prstGeom prst="rect">
            <a:avLst/>
          </a:prstGeom>
          <a:noFill/>
          <a:ln w="9525" algn="ctr">
            <a:noFill/>
            <a:miter lim="800000"/>
            <a:headEnd/>
            <a:tailEnd/>
          </a:ln>
        </p:spPr>
        <p:txBody>
          <a:bodyPr>
            <a:spAutoFit/>
          </a:bodyPr>
          <a:lstStyle/>
          <a:p>
            <a:pPr algn="ctr">
              <a:lnSpc>
                <a:spcPct val="210000"/>
              </a:lnSpc>
              <a:spcBef>
                <a:spcPct val="50000"/>
              </a:spcBef>
            </a:pPr>
            <a:r>
              <a:rPr lang="tr-TR" sz="2400" b="1">
                <a:solidFill>
                  <a:srgbClr val="C00000"/>
                </a:solidFill>
                <a:latin typeface="Century Gothic" pitchFamily="34" charset="0"/>
              </a:rPr>
              <a:t>HOŞGÖRÜ</a:t>
            </a:r>
          </a:p>
        </p:txBody>
      </p:sp>
      <p:pic>
        <p:nvPicPr>
          <p:cNvPr id="71696" name="20 Resim" descr="slayt-papatya.png"/>
          <p:cNvPicPr>
            <a:picLocks noChangeAspect="1"/>
          </p:cNvPicPr>
          <p:nvPr/>
        </p:nvPicPr>
        <p:blipFill>
          <a:blip r:embed="rId3"/>
          <a:srcRect/>
          <a:stretch>
            <a:fillRect/>
          </a:stretch>
        </p:blipFill>
        <p:spPr bwMode="auto">
          <a:xfrm>
            <a:off x="-6350" y="1763713"/>
            <a:ext cx="2463800" cy="2320925"/>
          </a:xfrm>
          <a:prstGeom prst="rect">
            <a:avLst/>
          </a:prstGeom>
          <a:noFill/>
          <a:ln w="9525">
            <a:noFill/>
            <a:miter lim="800000"/>
            <a:headEnd/>
            <a:tailEnd/>
          </a:ln>
        </p:spPr>
      </p:pic>
      <p:pic>
        <p:nvPicPr>
          <p:cNvPr id="71697" name="21 Resim" descr="slayt-papatya.png"/>
          <p:cNvPicPr>
            <a:picLocks noChangeAspect="1"/>
          </p:cNvPicPr>
          <p:nvPr/>
        </p:nvPicPr>
        <p:blipFill>
          <a:blip r:embed="rId3"/>
          <a:srcRect/>
          <a:stretch>
            <a:fillRect/>
          </a:stretch>
        </p:blipFill>
        <p:spPr bwMode="auto">
          <a:xfrm>
            <a:off x="6883400" y="1763713"/>
            <a:ext cx="2433638" cy="2332037"/>
          </a:xfrm>
          <a:prstGeom prst="rect">
            <a:avLst/>
          </a:prstGeom>
          <a:noFill/>
          <a:ln w="9525">
            <a:noFill/>
            <a:miter lim="800000"/>
            <a:headEnd/>
            <a:tailEnd/>
          </a:ln>
        </p:spPr>
      </p:pic>
      <p:pic>
        <p:nvPicPr>
          <p:cNvPr id="19470" name="19 Resim" descr="bayrak-slayt.png"/>
          <p:cNvPicPr>
            <a:picLocks noChangeAspect="1"/>
          </p:cNvPicPr>
          <p:nvPr/>
        </p:nvPicPr>
        <p:blipFill>
          <a:blip r:embed="rId4"/>
          <a:srcRect/>
          <a:stretch>
            <a:fillRect/>
          </a:stretch>
        </p:blipFill>
        <p:spPr bwMode="auto">
          <a:xfrm>
            <a:off x="7488238" y="2168525"/>
            <a:ext cx="1331912" cy="1260475"/>
          </a:xfrm>
          <a:prstGeom prst="rect">
            <a:avLst/>
          </a:prstGeom>
          <a:noFill/>
          <a:ln w="9525">
            <a:noFill/>
            <a:miter lim="800000"/>
            <a:headEnd/>
            <a:tailEnd/>
          </a:ln>
        </p:spPr>
      </p:pic>
      <p:pic>
        <p:nvPicPr>
          <p:cNvPr id="19471" name="22 Resim" descr="smile-slayt.png"/>
          <p:cNvPicPr>
            <a:picLocks noChangeAspect="1"/>
          </p:cNvPicPr>
          <p:nvPr/>
        </p:nvPicPr>
        <p:blipFill>
          <a:blip r:embed="rId5"/>
          <a:srcRect/>
          <a:stretch>
            <a:fillRect/>
          </a:stretch>
        </p:blipFill>
        <p:spPr bwMode="auto">
          <a:xfrm>
            <a:off x="566738" y="2227263"/>
            <a:ext cx="1319212" cy="13144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9471"/>
                                        </p:tgtEl>
                                        <p:attrNameLst>
                                          <p:attrName>style.visibility</p:attrName>
                                        </p:attrNameLst>
                                      </p:cBhvr>
                                      <p:to>
                                        <p:strVal val="visible"/>
                                      </p:to>
                                    </p:set>
                                    <p:animEffect transition="in" filter="box(in)">
                                      <p:cBhvr>
                                        <p:cTn id="7" dur="500"/>
                                        <p:tgtEl>
                                          <p:spTgt spid="19471"/>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0273"/>
                                        </p:tgtEl>
                                        <p:attrNameLst>
                                          <p:attrName>style.visibility</p:attrName>
                                        </p:attrNameLst>
                                      </p:cBhvr>
                                      <p:to>
                                        <p:strVal val="visible"/>
                                      </p:to>
                                    </p:set>
                                    <p:animEffect transition="in" filter="box(in)">
                                      <p:cBhvr>
                                        <p:cTn id="10" dur="500"/>
                                        <p:tgtEl>
                                          <p:spTgt spid="1027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16" fill="hold" nodeType="clickEffect">
                                  <p:stCondLst>
                                    <p:cond delay="0"/>
                                  </p:stCondLst>
                                  <p:childTnLst>
                                    <p:set>
                                      <p:cBhvr>
                                        <p:cTn id="14" dur="1" fill="hold">
                                          <p:stCondLst>
                                            <p:cond delay="0"/>
                                          </p:stCondLst>
                                        </p:cTn>
                                        <p:tgtEl>
                                          <p:spTgt spid="19470"/>
                                        </p:tgtEl>
                                        <p:attrNameLst>
                                          <p:attrName>style.visibility</p:attrName>
                                        </p:attrNameLst>
                                      </p:cBhvr>
                                      <p:to>
                                        <p:strVal val="visible"/>
                                      </p:to>
                                    </p:set>
                                    <p:animEffect transition="in" filter="box(in)">
                                      <p:cBhvr>
                                        <p:cTn id="15" dur="500"/>
                                        <p:tgtEl>
                                          <p:spTgt spid="19470"/>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10271"/>
                                        </p:tgtEl>
                                        <p:attrNameLst>
                                          <p:attrName>style.visibility</p:attrName>
                                        </p:attrNameLst>
                                      </p:cBhvr>
                                      <p:to>
                                        <p:strVal val="visible"/>
                                      </p:to>
                                    </p:set>
                                    <p:animEffect transition="in" filter="box(in)">
                                      <p:cBhvr>
                                        <p:cTn id="18" dur="500"/>
                                        <p:tgtEl>
                                          <p:spTgt spid="10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1" grpId="0"/>
      <p:bldP spid="10273" grpId="0"/>
    </p:bld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tr-TR" sz="5400" b="1" smtClean="0">
                <a:solidFill>
                  <a:srgbClr val="FF0000"/>
                </a:solidFill>
              </a:rPr>
              <a:t>Koşulsuz sevgi</a:t>
            </a:r>
          </a:p>
        </p:txBody>
      </p:sp>
      <p:sp>
        <p:nvSpPr>
          <p:cNvPr id="277507" name="Rectangle 3"/>
          <p:cNvSpPr>
            <a:spLocks noGrp="1" noChangeArrowheads="1"/>
          </p:cNvSpPr>
          <p:nvPr>
            <p:ph idx="1"/>
          </p:nvPr>
        </p:nvSpPr>
        <p:spPr/>
        <p:txBody>
          <a:bodyPr/>
          <a:lstStyle/>
          <a:p>
            <a:pPr eaLnBrk="1" hangingPunct="1"/>
            <a:r>
              <a:rPr lang="tr-TR" i="1" smtClean="0"/>
              <a:t>Kişi ne yaparsa yapsın, onun sevgiye ve saygıya layık olduğunu kabul eden anlayışın sonucudur.</a:t>
            </a:r>
          </a:p>
          <a:p>
            <a:pPr eaLnBrk="1" hangingPunct="1">
              <a:buFont typeface="Wingdings" pitchFamily="2" charset="2"/>
              <a:buNone/>
            </a:pPr>
            <a:r>
              <a:rPr lang="tr-TR" i="1" smtClean="0"/>
              <a:t>           İçinizden geleni yapın,				    Sevmek istediğiniz için sevin,		    vermek istediğiniz için verin	,	 </a:t>
            </a:r>
            <a:r>
              <a:rPr lang="tr-TR" sz="4400" b="1" i="1" smtClean="0">
                <a:solidFill>
                  <a:srgbClr val="FF0000"/>
                </a:solidFill>
              </a:rPr>
              <a:t>Hayatınıza anlam katın</a:t>
            </a:r>
            <a:r>
              <a:rPr lang="tr-TR" sz="4400" b="1" smtClean="0">
                <a:solidFill>
                  <a:srgbClr val="FF0000"/>
                </a:solidFill>
              </a:rPr>
              <a:t> . 	</a:t>
            </a:r>
            <a:r>
              <a:rPr lang="tr-TR" b="1" smtClean="0"/>
              <a:t>	</a:t>
            </a:r>
            <a:r>
              <a:rPr lang="tr-TR" smtClean="0"/>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750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750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07"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eaLnBrk="1" hangingPunct="1"/>
            <a:r>
              <a:rPr lang="tr-TR" sz="6000" b="1" smtClean="0">
                <a:solidFill>
                  <a:srgbClr val="FF0000"/>
                </a:solidFill>
              </a:rPr>
              <a:t>Koşulsuz sevgi</a:t>
            </a:r>
          </a:p>
        </p:txBody>
      </p:sp>
      <p:sp>
        <p:nvSpPr>
          <p:cNvPr id="278531" name="Rectangle 3"/>
          <p:cNvSpPr>
            <a:spLocks noGrp="1" noChangeArrowheads="1"/>
          </p:cNvSpPr>
          <p:nvPr>
            <p:ph idx="1"/>
          </p:nvPr>
        </p:nvSpPr>
        <p:spPr>
          <a:xfrm>
            <a:off x="611188" y="2017713"/>
            <a:ext cx="8343900" cy="4114800"/>
          </a:xfrm>
        </p:spPr>
        <p:txBody>
          <a:bodyPr/>
          <a:lstStyle/>
          <a:p>
            <a:pPr eaLnBrk="1" hangingPunct="1"/>
            <a:r>
              <a:rPr lang="tr-TR" i="1" smtClean="0"/>
              <a:t>“İnsan karşılığında sevilmek için sevmez. </a:t>
            </a:r>
            <a:r>
              <a:rPr lang="tr-TR" b="1" i="1" smtClean="0"/>
              <a:t>Sevmek için sever</a:t>
            </a:r>
            <a:r>
              <a:rPr lang="tr-TR" i="1" smtClean="0"/>
              <a:t>”</a:t>
            </a:r>
          </a:p>
          <a:p>
            <a:pPr eaLnBrk="1" hangingPunct="1"/>
            <a:endParaRPr lang="tr-TR" i="1" smtClean="0"/>
          </a:p>
          <a:p>
            <a:pPr eaLnBrk="1" hangingPunct="1"/>
            <a:r>
              <a:rPr lang="tr-TR" i="1" smtClean="0"/>
              <a:t>Yeniden”</a:t>
            </a:r>
            <a:r>
              <a:rPr lang="tr-TR" b="1" i="1" smtClean="0"/>
              <a:t>Kendimi seviyorum</a:t>
            </a:r>
            <a:r>
              <a:rPr lang="tr-TR" i="1" smtClean="0"/>
              <a:t>”demelisiniz.    Çünkü, Dünya da hiç kimseye sahip olmadığınız bir şeyi veremezsiniz.</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853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853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531"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endParaRPr lang="tr-TR" smtClean="0"/>
          </a:p>
        </p:txBody>
      </p:sp>
      <p:sp>
        <p:nvSpPr>
          <p:cNvPr id="74755" name="Rectangle 3"/>
          <p:cNvSpPr>
            <a:spLocks noGrp="1" noChangeArrowheads="1"/>
          </p:cNvSpPr>
          <p:nvPr>
            <p:ph type="body" idx="1"/>
          </p:nvPr>
        </p:nvSpPr>
        <p:spPr/>
        <p:txBody>
          <a:bodyPr/>
          <a:lstStyle/>
          <a:p>
            <a:pPr eaLnBrk="1" hangingPunct="1"/>
            <a:endParaRPr lang="tr-TR" smtClean="0"/>
          </a:p>
        </p:txBody>
      </p:sp>
      <p:pic>
        <p:nvPicPr>
          <p:cNvPr id="74756" name="Picture 4" descr="babaya yardım eli"/>
          <p:cNvPicPr>
            <a:picLocks noChangeAspect="1" noChangeArrowheads="1"/>
          </p:cNvPicPr>
          <p:nvPr/>
        </p:nvPicPr>
        <p:blipFill>
          <a:blip r:embed="rId2"/>
          <a:srcRect/>
          <a:stretch>
            <a:fillRect/>
          </a:stretch>
        </p:blipFill>
        <p:spPr bwMode="auto">
          <a:xfrm>
            <a:off x="2057400" y="401638"/>
            <a:ext cx="5029200" cy="60531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eaLnBrk="1" hangingPunct="1"/>
            <a:r>
              <a:rPr lang="tr-TR" smtClean="0"/>
              <a:t>Koşulsuz sevgi</a:t>
            </a:r>
          </a:p>
        </p:txBody>
      </p:sp>
      <p:pic>
        <p:nvPicPr>
          <p:cNvPr id="75779" name="Picture 4" descr="ard53"/>
          <p:cNvPicPr>
            <a:picLocks noGrp="1" noChangeAspect="1" noChangeArrowheads="1"/>
          </p:cNvPicPr>
          <p:nvPr>
            <p:ph idx="1"/>
          </p:nvPr>
        </p:nvPicPr>
        <p:blipFill>
          <a:blip r:embed="rId2"/>
          <a:srcRect/>
          <a:stretch>
            <a:fillRect/>
          </a:stretch>
        </p:blipFill>
        <p:spPr>
          <a:xfrm>
            <a:off x="1979613" y="1773238"/>
            <a:ext cx="5040312" cy="5084762"/>
          </a:xfrm>
          <a:noFill/>
        </p:spPr>
      </p:pic>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6802" name="Rectangle 2"/>
          <p:cNvSpPr>
            <a:spLocks noGrp="1" noChangeArrowheads="1"/>
          </p:cNvSpPr>
          <p:nvPr>
            <p:ph type="title" idx="4294967295"/>
          </p:nvPr>
        </p:nvSpPr>
        <p:spPr>
          <a:xfrm>
            <a:off x="1350963" y="214313"/>
            <a:ext cx="7793037" cy="1462087"/>
          </a:xfrm>
        </p:spPr>
        <p:txBody>
          <a:bodyPr/>
          <a:lstStyle/>
          <a:p>
            <a:pPr eaLnBrk="1" hangingPunct="1"/>
            <a:endParaRPr lang="tr-TR" smtClean="0"/>
          </a:p>
        </p:txBody>
      </p:sp>
      <p:pic>
        <p:nvPicPr>
          <p:cNvPr id="76803" name="Picture 4" descr="148600"/>
          <p:cNvPicPr>
            <a:picLocks noChangeAspect="1" noChangeArrowheads="1"/>
          </p:cNvPicPr>
          <p:nvPr/>
        </p:nvPicPr>
        <p:blipFill>
          <a:blip r:embed="rId2"/>
          <a:srcRect/>
          <a:stretch>
            <a:fillRect/>
          </a:stretch>
        </p:blipFill>
        <p:spPr bwMode="auto">
          <a:xfrm>
            <a:off x="2051050" y="0"/>
            <a:ext cx="540067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1143000" y="328613"/>
            <a:ext cx="6629400" cy="396875"/>
          </a:xfrm>
          <a:prstGeom prst="rect">
            <a:avLst/>
          </a:prstGeom>
          <a:noFill/>
          <a:ln w="9525">
            <a:noFill/>
            <a:miter lim="800000"/>
            <a:headEnd/>
            <a:tailEnd/>
          </a:ln>
        </p:spPr>
        <p:txBody>
          <a:bodyPr>
            <a:spAutoFit/>
          </a:bodyPr>
          <a:lstStyle/>
          <a:p>
            <a:pPr>
              <a:spcBef>
                <a:spcPct val="20000"/>
              </a:spcBef>
              <a:buClr>
                <a:schemeClr val="folHlink"/>
              </a:buClr>
              <a:buSzPct val="60000"/>
              <a:buFont typeface="Wingdings" pitchFamily="2" charset="2"/>
              <a:buNone/>
            </a:pPr>
            <a:r>
              <a:rPr lang="tr-TR" sz="2000" b="1">
                <a:solidFill>
                  <a:srgbClr val="FF0000"/>
                </a:solidFill>
              </a:rPr>
              <a:t>Sen ne isen, her şey odur! Herkes aslına çeker </a:t>
            </a:r>
            <a:r>
              <a:rPr lang="tr-TR" sz="2000" b="1">
                <a:solidFill>
                  <a:srgbClr val="FF0000"/>
                </a:solidFill>
                <a:sym typeface="Wingdings" pitchFamily="2" charset="2"/>
              </a:rPr>
              <a:t></a:t>
            </a:r>
          </a:p>
        </p:txBody>
      </p:sp>
      <p:sp>
        <p:nvSpPr>
          <p:cNvPr id="1338371" name="Rectangle 3"/>
          <p:cNvSpPr>
            <a:spLocks noChangeArrowheads="1"/>
          </p:cNvSpPr>
          <p:nvPr/>
        </p:nvSpPr>
        <p:spPr bwMode="auto">
          <a:xfrm>
            <a:off x="528638" y="946150"/>
            <a:ext cx="188753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1600" b="1">
                <a:solidFill>
                  <a:srgbClr val="161645"/>
                </a:solidFill>
                <a:latin typeface="Verdana" pitchFamily="34" charset="0"/>
              </a:rPr>
              <a:t>KLASİK TEPKİ:</a:t>
            </a:r>
          </a:p>
        </p:txBody>
      </p:sp>
      <p:sp>
        <p:nvSpPr>
          <p:cNvPr id="1338372" name="Rectangle 4"/>
          <p:cNvSpPr>
            <a:spLocks noChangeArrowheads="1"/>
          </p:cNvSpPr>
          <p:nvPr/>
        </p:nvSpPr>
        <p:spPr bwMode="auto">
          <a:xfrm>
            <a:off x="3951288" y="946150"/>
            <a:ext cx="2454275" cy="336550"/>
          </a:xfrm>
          <a:prstGeom prst="rect">
            <a:avLst/>
          </a:prstGeom>
          <a:noFill/>
          <a:ln w="9525">
            <a:noFill/>
            <a:miter lim="800000"/>
            <a:headEnd/>
            <a:tailEnd/>
          </a:ln>
        </p:spPr>
        <p:txBody>
          <a:bodyPr wrap="none">
            <a:spAutoFit/>
          </a:bodyPr>
          <a:lstStyle/>
          <a:p>
            <a:r>
              <a:rPr lang="tr-TR" sz="1600">
                <a:solidFill>
                  <a:srgbClr val="FF0000"/>
                </a:solidFill>
                <a:latin typeface="Verdana" pitchFamily="34" charset="0"/>
              </a:rPr>
              <a:t>"Sıraya geç kardeşim"</a:t>
            </a:r>
          </a:p>
        </p:txBody>
      </p:sp>
      <p:sp>
        <p:nvSpPr>
          <p:cNvPr id="1338373" name="Rectangle 5"/>
          <p:cNvSpPr>
            <a:spLocks noChangeArrowheads="1"/>
          </p:cNvSpPr>
          <p:nvPr/>
        </p:nvSpPr>
        <p:spPr bwMode="auto">
          <a:xfrm>
            <a:off x="519113" y="1206500"/>
            <a:ext cx="237013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1600" b="1">
                <a:solidFill>
                  <a:srgbClr val="161645"/>
                </a:solidFill>
                <a:latin typeface="Verdana" pitchFamily="34" charset="0"/>
              </a:rPr>
              <a:t>NEOKLASİK TEPKİ:</a:t>
            </a:r>
          </a:p>
        </p:txBody>
      </p:sp>
      <p:sp>
        <p:nvSpPr>
          <p:cNvPr id="1338374" name="Rectangle 6"/>
          <p:cNvSpPr>
            <a:spLocks noChangeArrowheads="1"/>
          </p:cNvSpPr>
          <p:nvPr/>
        </p:nvSpPr>
        <p:spPr bwMode="auto">
          <a:xfrm>
            <a:off x="3929063" y="1206500"/>
            <a:ext cx="3536950" cy="336550"/>
          </a:xfrm>
          <a:prstGeom prst="rect">
            <a:avLst/>
          </a:prstGeom>
          <a:noFill/>
          <a:ln w="9525">
            <a:noFill/>
            <a:miter lim="800000"/>
            <a:headEnd/>
            <a:tailEnd/>
          </a:ln>
        </p:spPr>
        <p:txBody>
          <a:bodyPr wrap="none">
            <a:spAutoFit/>
          </a:bodyPr>
          <a:lstStyle/>
          <a:p>
            <a:r>
              <a:rPr lang="tr-TR" sz="1600">
                <a:solidFill>
                  <a:srgbClr val="FF0000"/>
                </a:solidFill>
                <a:latin typeface="Verdana" pitchFamily="34" charset="0"/>
              </a:rPr>
              <a:t>"Şeker kardeşim sıraya geçiver" </a:t>
            </a:r>
          </a:p>
        </p:txBody>
      </p:sp>
      <p:sp>
        <p:nvSpPr>
          <p:cNvPr id="1338375" name="Rectangle 7"/>
          <p:cNvSpPr>
            <a:spLocks noChangeArrowheads="1"/>
          </p:cNvSpPr>
          <p:nvPr/>
        </p:nvSpPr>
        <p:spPr bwMode="auto">
          <a:xfrm>
            <a:off x="517525" y="1416050"/>
            <a:ext cx="20081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1600" b="1">
                <a:solidFill>
                  <a:srgbClr val="161645"/>
                </a:solidFill>
                <a:latin typeface="Verdana" pitchFamily="34" charset="0"/>
              </a:rPr>
              <a:t>REALİST TEPKİ:</a:t>
            </a:r>
          </a:p>
        </p:txBody>
      </p:sp>
      <p:sp>
        <p:nvSpPr>
          <p:cNvPr id="1338376" name="Rectangle 8"/>
          <p:cNvSpPr>
            <a:spLocks noChangeArrowheads="1"/>
          </p:cNvSpPr>
          <p:nvPr/>
        </p:nvSpPr>
        <p:spPr bwMode="auto">
          <a:xfrm>
            <a:off x="3952875" y="1414463"/>
            <a:ext cx="1177925" cy="336550"/>
          </a:xfrm>
          <a:prstGeom prst="rect">
            <a:avLst/>
          </a:prstGeom>
          <a:noFill/>
          <a:ln w="9525">
            <a:noFill/>
            <a:miter lim="800000"/>
            <a:headEnd/>
            <a:tailEnd/>
          </a:ln>
        </p:spPr>
        <p:txBody>
          <a:bodyPr wrap="none">
            <a:spAutoFit/>
          </a:bodyPr>
          <a:lstStyle/>
          <a:p>
            <a:r>
              <a:rPr lang="tr-TR" sz="1600">
                <a:solidFill>
                  <a:srgbClr val="FF0000"/>
                </a:solidFill>
                <a:latin typeface="Verdana" pitchFamily="34" charset="0"/>
              </a:rPr>
              <a:t>"Sıra var"</a:t>
            </a:r>
          </a:p>
        </p:txBody>
      </p:sp>
      <p:sp>
        <p:nvSpPr>
          <p:cNvPr id="1338377" name="Rectangle 9"/>
          <p:cNvSpPr>
            <a:spLocks noChangeArrowheads="1"/>
          </p:cNvSpPr>
          <p:nvPr/>
        </p:nvSpPr>
        <p:spPr bwMode="auto">
          <a:xfrm>
            <a:off x="514350" y="1647825"/>
            <a:ext cx="24765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1600" b="1">
                <a:solidFill>
                  <a:srgbClr val="161645"/>
                </a:solidFill>
                <a:latin typeface="Verdana" pitchFamily="34" charset="0"/>
              </a:rPr>
              <a:t>SURREALİST TEPKİ:</a:t>
            </a:r>
          </a:p>
        </p:txBody>
      </p:sp>
      <p:sp>
        <p:nvSpPr>
          <p:cNvPr id="1338378" name="Rectangle 10"/>
          <p:cNvSpPr>
            <a:spLocks noChangeArrowheads="1"/>
          </p:cNvSpPr>
          <p:nvPr/>
        </p:nvSpPr>
        <p:spPr bwMode="auto">
          <a:xfrm>
            <a:off x="3943350" y="1647825"/>
            <a:ext cx="5186363" cy="336550"/>
          </a:xfrm>
          <a:prstGeom prst="rect">
            <a:avLst/>
          </a:prstGeom>
          <a:noFill/>
          <a:ln w="9525">
            <a:noFill/>
            <a:miter lim="800000"/>
            <a:headEnd/>
            <a:tailEnd/>
          </a:ln>
        </p:spPr>
        <p:txBody>
          <a:bodyPr>
            <a:spAutoFit/>
          </a:bodyPr>
          <a:lstStyle/>
          <a:p>
            <a:r>
              <a:rPr lang="tr-TR" sz="1600">
                <a:solidFill>
                  <a:srgbClr val="FF0000"/>
                </a:solidFill>
              </a:rPr>
              <a:t>"Sallandıracaksın bunlardan ikisini Taksim’de…"</a:t>
            </a:r>
          </a:p>
        </p:txBody>
      </p:sp>
      <p:sp>
        <p:nvSpPr>
          <p:cNvPr id="1338379" name="Rectangle 11"/>
          <p:cNvSpPr>
            <a:spLocks noChangeArrowheads="1"/>
          </p:cNvSpPr>
          <p:nvPr/>
        </p:nvSpPr>
        <p:spPr bwMode="auto">
          <a:xfrm>
            <a:off x="522288" y="1873250"/>
            <a:ext cx="22891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1600" b="1">
                <a:solidFill>
                  <a:srgbClr val="161645"/>
                </a:solidFill>
                <a:latin typeface="Verdana" pitchFamily="34" charset="0"/>
              </a:rPr>
              <a:t>ROMANTİK TEPKİ:</a:t>
            </a:r>
          </a:p>
        </p:txBody>
      </p:sp>
      <p:sp>
        <p:nvSpPr>
          <p:cNvPr id="1338380" name="Rectangle 12"/>
          <p:cNvSpPr>
            <a:spLocks noChangeArrowheads="1"/>
          </p:cNvSpPr>
          <p:nvPr/>
        </p:nvSpPr>
        <p:spPr bwMode="auto">
          <a:xfrm>
            <a:off x="3948113" y="1873250"/>
            <a:ext cx="3949700" cy="336550"/>
          </a:xfrm>
          <a:prstGeom prst="rect">
            <a:avLst/>
          </a:prstGeom>
          <a:noFill/>
          <a:ln w="9525">
            <a:noFill/>
            <a:miter lim="800000"/>
            <a:headEnd/>
            <a:tailEnd/>
          </a:ln>
        </p:spPr>
        <p:txBody>
          <a:bodyPr wrap="none">
            <a:spAutoFit/>
          </a:bodyPr>
          <a:lstStyle/>
          <a:p>
            <a:r>
              <a:rPr lang="tr-TR" sz="1600">
                <a:solidFill>
                  <a:srgbClr val="FF0000"/>
                </a:solidFill>
                <a:latin typeface="Verdana" pitchFamily="34" charset="0"/>
              </a:rPr>
              <a:t>"Beyefendi galiba sırayı görmediniz" </a:t>
            </a:r>
          </a:p>
        </p:txBody>
      </p:sp>
      <p:sp>
        <p:nvSpPr>
          <p:cNvPr id="1338381" name="Rectangle 13"/>
          <p:cNvSpPr>
            <a:spLocks noChangeArrowheads="1"/>
          </p:cNvSpPr>
          <p:nvPr/>
        </p:nvSpPr>
        <p:spPr bwMode="auto">
          <a:xfrm>
            <a:off x="519113" y="2116138"/>
            <a:ext cx="25019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1600" b="1">
                <a:solidFill>
                  <a:srgbClr val="161645"/>
                </a:solidFill>
                <a:latin typeface="Verdana" pitchFamily="34" charset="0"/>
              </a:rPr>
              <a:t>NATURALİST TEPKİ:</a:t>
            </a:r>
          </a:p>
        </p:txBody>
      </p:sp>
      <p:sp>
        <p:nvSpPr>
          <p:cNvPr id="1338382" name="Rectangle 14"/>
          <p:cNvSpPr>
            <a:spLocks noChangeArrowheads="1"/>
          </p:cNvSpPr>
          <p:nvPr/>
        </p:nvSpPr>
        <p:spPr bwMode="auto">
          <a:xfrm>
            <a:off x="3952875" y="2114550"/>
            <a:ext cx="1524000" cy="336550"/>
          </a:xfrm>
          <a:prstGeom prst="rect">
            <a:avLst/>
          </a:prstGeom>
          <a:noFill/>
          <a:ln w="9525">
            <a:noFill/>
            <a:miter lim="800000"/>
            <a:headEnd/>
            <a:tailEnd/>
          </a:ln>
        </p:spPr>
        <p:txBody>
          <a:bodyPr wrap="none">
            <a:spAutoFit/>
          </a:bodyPr>
          <a:lstStyle/>
          <a:p>
            <a:r>
              <a:rPr lang="tr-TR" sz="1600">
                <a:solidFill>
                  <a:srgbClr val="FF0000"/>
                </a:solidFill>
                <a:latin typeface="Verdana" pitchFamily="34" charset="0"/>
              </a:rPr>
              <a:t>"Sırana geç" </a:t>
            </a:r>
          </a:p>
        </p:txBody>
      </p:sp>
      <p:sp>
        <p:nvSpPr>
          <p:cNvPr id="1338383" name="Rectangle 15"/>
          <p:cNvSpPr>
            <a:spLocks noChangeArrowheads="1"/>
          </p:cNvSpPr>
          <p:nvPr/>
        </p:nvSpPr>
        <p:spPr bwMode="auto">
          <a:xfrm>
            <a:off x="528638" y="2325688"/>
            <a:ext cx="2032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1600" b="1">
                <a:solidFill>
                  <a:srgbClr val="161645"/>
                </a:solidFill>
                <a:latin typeface="Verdana" pitchFamily="34" charset="0"/>
              </a:rPr>
              <a:t>MODERN TEPKİ:</a:t>
            </a:r>
          </a:p>
        </p:txBody>
      </p:sp>
      <p:sp>
        <p:nvSpPr>
          <p:cNvPr id="1338384" name="Rectangle 16"/>
          <p:cNvSpPr>
            <a:spLocks noChangeArrowheads="1"/>
          </p:cNvSpPr>
          <p:nvPr/>
        </p:nvSpPr>
        <p:spPr bwMode="auto">
          <a:xfrm>
            <a:off x="3933825" y="2330450"/>
            <a:ext cx="5232400" cy="336550"/>
          </a:xfrm>
          <a:prstGeom prst="rect">
            <a:avLst/>
          </a:prstGeom>
          <a:noFill/>
          <a:ln w="9525">
            <a:noFill/>
            <a:miter lim="800000"/>
            <a:headEnd/>
            <a:tailEnd/>
          </a:ln>
        </p:spPr>
        <p:txBody>
          <a:bodyPr wrap="none">
            <a:spAutoFit/>
          </a:bodyPr>
          <a:lstStyle/>
          <a:p>
            <a:r>
              <a:rPr lang="tr-TR" sz="1600">
                <a:solidFill>
                  <a:srgbClr val="FF0000"/>
                </a:solidFill>
                <a:latin typeface="Verdana" pitchFamily="34" charset="0"/>
              </a:rPr>
              <a:t>"Efendim insanımız eğitimsiz. Halbuki Avrupa da"</a:t>
            </a:r>
          </a:p>
        </p:txBody>
      </p:sp>
      <p:sp>
        <p:nvSpPr>
          <p:cNvPr id="1338385" name="Rectangle 17"/>
          <p:cNvSpPr>
            <a:spLocks noChangeArrowheads="1"/>
          </p:cNvSpPr>
          <p:nvPr/>
        </p:nvSpPr>
        <p:spPr bwMode="auto">
          <a:xfrm>
            <a:off x="504825" y="2562225"/>
            <a:ext cx="19700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tr-TR" sz="1600" b="1" dirty="0">
                <a:solidFill>
                  <a:schemeClr val="accent6">
                    <a:lumMod val="50000"/>
                  </a:schemeClr>
                </a:solidFill>
                <a:latin typeface="Verdana" pitchFamily="34" charset="0"/>
              </a:rPr>
              <a:t>POST-MODERN:</a:t>
            </a:r>
          </a:p>
        </p:txBody>
      </p:sp>
      <p:sp>
        <p:nvSpPr>
          <p:cNvPr id="1338386" name="Rectangle 18"/>
          <p:cNvSpPr>
            <a:spLocks noChangeArrowheads="1"/>
          </p:cNvSpPr>
          <p:nvPr/>
        </p:nvSpPr>
        <p:spPr bwMode="auto">
          <a:xfrm>
            <a:off x="3952875" y="2562225"/>
            <a:ext cx="2351088" cy="336550"/>
          </a:xfrm>
          <a:prstGeom prst="rect">
            <a:avLst/>
          </a:prstGeom>
          <a:noFill/>
          <a:ln w="9525">
            <a:noFill/>
            <a:miter lim="800000"/>
            <a:headEnd/>
            <a:tailEnd/>
          </a:ln>
        </p:spPr>
        <p:txBody>
          <a:bodyPr wrap="none">
            <a:spAutoFit/>
          </a:bodyPr>
          <a:lstStyle/>
          <a:p>
            <a:r>
              <a:rPr lang="tr-TR" sz="1600">
                <a:solidFill>
                  <a:srgbClr val="FF0000"/>
                </a:solidFill>
                <a:latin typeface="Verdana" pitchFamily="34" charset="0"/>
              </a:rPr>
              <a:t>"Sırana geç lan ayı!" </a:t>
            </a:r>
          </a:p>
        </p:txBody>
      </p:sp>
      <p:sp>
        <p:nvSpPr>
          <p:cNvPr id="1338387" name="Rectangle 19"/>
          <p:cNvSpPr>
            <a:spLocks noChangeArrowheads="1"/>
          </p:cNvSpPr>
          <p:nvPr/>
        </p:nvSpPr>
        <p:spPr bwMode="auto">
          <a:xfrm>
            <a:off x="519113" y="2797175"/>
            <a:ext cx="16129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tr-TR" sz="1600" b="1" dirty="0">
                <a:solidFill>
                  <a:schemeClr val="accent6">
                    <a:lumMod val="50000"/>
                  </a:schemeClr>
                </a:solidFill>
                <a:latin typeface="Verdana" pitchFamily="34" charset="0"/>
              </a:rPr>
              <a:t>UZLAŞMACI:</a:t>
            </a:r>
          </a:p>
        </p:txBody>
      </p:sp>
      <p:sp>
        <p:nvSpPr>
          <p:cNvPr id="1338388" name="Rectangle 20"/>
          <p:cNvSpPr>
            <a:spLocks noChangeArrowheads="1"/>
          </p:cNvSpPr>
          <p:nvPr/>
        </p:nvSpPr>
        <p:spPr bwMode="auto">
          <a:xfrm>
            <a:off x="3948113" y="2808288"/>
            <a:ext cx="5094287" cy="336550"/>
          </a:xfrm>
          <a:prstGeom prst="rect">
            <a:avLst/>
          </a:prstGeom>
          <a:noFill/>
          <a:ln w="9525">
            <a:noFill/>
            <a:miter lim="800000"/>
            <a:headEnd/>
            <a:tailEnd/>
          </a:ln>
        </p:spPr>
        <p:txBody>
          <a:bodyPr wrap="none">
            <a:spAutoFit/>
          </a:bodyPr>
          <a:lstStyle/>
          <a:p>
            <a:r>
              <a:rPr lang="tr-TR" sz="1600">
                <a:solidFill>
                  <a:srgbClr val="FF0000"/>
                </a:solidFill>
                <a:latin typeface="Verdana" pitchFamily="34" charset="0"/>
              </a:rPr>
              <a:t>"Acelesi olmasa öne geçmezdi; üzmeyin garibi" </a:t>
            </a:r>
          </a:p>
        </p:txBody>
      </p:sp>
      <p:sp>
        <p:nvSpPr>
          <p:cNvPr id="1338389" name="Rectangle 21"/>
          <p:cNvSpPr>
            <a:spLocks noChangeArrowheads="1"/>
          </p:cNvSpPr>
          <p:nvPr/>
        </p:nvSpPr>
        <p:spPr bwMode="auto">
          <a:xfrm>
            <a:off x="523875" y="3019425"/>
            <a:ext cx="14493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1600" b="1">
                <a:solidFill>
                  <a:srgbClr val="161645"/>
                </a:solidFill>
                <a:latin typeface="Verdana" pitchFamily="34" charset="0"/>
              </a:rPr>
              <a:t>DEVRİMCİ:</a:t>
            </a:r>
          </a:p>
        </p:txBody>
      </p:sp>
      <p:sp>
        <p:nvSpPr>
          <p:cNvPr id="1338390" name="Rectangle 22"/>
          <p:cNvSpPr>
            <a:spLocks noChangeArrowheads="1"/>
          </p:cNvSpPr>
          <p:nvPr/>
        </p:nvSpPr>
        <p:spPr bwMode="auto">
          <a:xfrm>
            <a:off x="3948113" y="3019425"/>
            <a:ext cx="5029200" cy="581025"/>
          </a:xfrm>
          <a:prstGeom prst="rect">
            <a:avLst/>
          </a:prstGeom>
          <a:noFill/>
          <a:ln w="9525">
            <a:noFill/>
            <a:miter lim="800000"/>
            <a:headEnd/>
            <a:tailEnd/>
          </a:ln>
        </p:spPr>
        <p:txBody>
          <a:bodyPr>
            <a:spAutoFit/>
          </a:bodyPr>
          <a:lstStyle/>
          <a:p>
            <a:r>
              <a:rPr lang="tr-TR" sz="1600">
                <a:solidFill>
                  <a:srgbClr val="FF0000"/>
                </a:solidFill>
                <a:latin typeface="Verdana" pitchFamily="34" charset="0"/>
              </a:rPr>
              <a:t>"Alt yapı sorunları çozülmeden halkımız sıraya             geçmez. Devrim olunca herkes hizaya gelecek" </a:t>
            </a:r>
          </a:p>
        </p:txBody>
      </p:sp>
      <p:sp>
        <p:nvSpPr>
          <p:cNvPr id="1338391" name="Rectangle 23"/>
          <p:cNvSpPr>
            <a:spLocks noChangeArrowheads="1"/>
          </p:cNvSpPr>
          <p:nvPr/>
        </p:nvSpPr>
        <p:spPr bwMode="auto">
          <a:xfrm>
            <a:off x="528638" y="3471863"/>
            <a:ext cx="13049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1600" b="1">
                <a:solidFill>
                  <a:srgbClr val="161645"/>
                </a:solidFill>
                <a:latin typeface="Verdana" pitchFamily="34" charset="0"/>
              </a:rPr>
              <a:t>KADERCİ:</a:t>
            </a:r>
          </a:p>
        </p:txBody>
      </p:sp>
      <p:sp>
        <p:nvSpPr>
          <p:cNvPr id="1338392" name="Rectangle 24"/>
          <p:cNvSpPr>
            <a:spLocks noChangeArrowheads="1"/>
          </p:cNvSpPr>
          <p:nvPr/>
        </p:nvSpPr>
        <p:spPr bwMode="auto">
          <a:xfrm>
            <a:off x="3948113" y="3478213"/>
            <a:ext cx="4811712" cy="581025"/>
          </a:xfrm>
          <a:prstGeom prst="rect">
            <a:avLst/>
          </a:prstGeom>
          <a:noFill/>
          <a:ln w="9525">
            <a:noFill/>
            <a:miter lim="800000"/>
            <a:headEnd/>
            <a:tailEnd/>
          </a:ln>
        </p:spPr>
        <p:txBody>
          <a:bodyPr wrap="none">
            <a:spAutoFit/>
          </a:bodyPr>
          <a:lstStyle/>
          <a:p>
            <a:r>
              <a:rPr lang="tr-TR" sz="1600">
                <a:solidFill>
                  <a:srgbClr val="FF0000"/>
                </a:solidFill>
                <a:latin typeface="Verdana" pitchFamily="34" charset="0"/>
              </a:rPr>
              <a:t>"iki dakika fazla beklesek kıyamet mi kopar? </a:t>
            </a:r>
          </a:p>
          <a:p>
            <a:r>
              <a:rPr lang="tr-TR" sz="1600">
                <a:solidFill>
                  <a:srgbClr val="FF0000"/>
                </a:solidFill>
                <a:latin typeface="Verdana" pitchFamily="34" charset="0"/>
              </a:rPr>
              <a:t>Kısmetse hepimizin işi görülür"</a:t>
            </a:r>
          </a:p>
        </p:txBody>
      </p:sp>
      <p:sp>
        <p:nvSpPr>
          <p:cNvPr id="1338393" name="Rectangle 25"/>
          <p:cNvSpPr>
            <a:spLocks noChangeArrowheads="1"/>
          </p:cNvSpPr>
          <p:nvPr/>
        </p:nvSpPr>
        <p:spPr bwMode="auto">
          <a:xfrm>
            <a:off x="523875" y="3933825"/>
            <a:ext cx="35099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tr-TR" sz="1600" b="1" dirty="0">
                <a:solidFill>
                  <a:schemeClr val="accent6">
                    <a:lumMod val="50000"/>
                  </a:schemeClr>
                </a:solidFill>
                <a:latin typeface="Verdana" pitchFamily="34" charset="0"/>
              </a:rPr>
              <a:t>FELSEFECİ (septik-kuşkucu):</a:t>
            </a:r>
          </a:p>
        </p:txBody>
      </p:sp>
      <p:sp>
        <p:nvSpPr>
          <p:cNvPr id="1338394" name="Rectangle 26"/>
          <p:cNvSpPr>
            <a:spLocks noChangeArrowheads="1"/>
          </p:cNvSpPr>
          <p:nvPr/>
        </p:nvSpPr>
        <p:spPr bwMode="auto">
          <a:xfrm>
            <a:off x="3943350" y="3933825"/>
            <a:ext cx="5105400" cy="825500"/>
          </a:xfrm>
          <a:prstGeom prst="rect">
            <a:avLst/>
          </a:prstGeom>
          <a:noFill/>
          <a:ln w="9525">
            <a:noFill/>
            <a:miter lim="800000"/>
            <a:headEnd/>
            <a:tailEnd/>
          </a:ln>
        </p:spPr>
        <p:txBody>
          <a:bodyPr>
            <a:spAutoFit/>
          </a:bodyPr>
          <a:lstStyle/>
          <a:p>
            <a:r>
              <a:rPr lang="tr-TR" sz="1600">
                <a:solidFill>
                  <a:srgbClr val="FF0000"/>
                </a:solidFill>
                <a:latin typeface="Verdana" pitchFamily="34" charset="0"/>
              </a:rPr>
              <a:t>"Ön ve arka kavramları görecelidir. O tarafın ön taraf olduğuna kim karar verdi? Öne geçtiğini zanneden, aslında arkaya geçmiş olabilir" </a:t>
            </a:r>
          </a:p>
        </p:txBody>
      </p:sp>
      <p:sp>
        <p:nvSpPr>
          <p:cNvPr id="1338395" name="Rectangle 27"/>
          <p:cNvSpPr>
            <a:spLocks noChangeArrowheads="1"/>
          </p:cNvSpPr>
          <p:nvPr/>
        </p:nvSpPr>
        <p:spPr bwMode="auto">
          <a:xfrm>
            <a:off x="528638" y="4616450"/>
            <a:ext cx="12176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tr-TR" sz="1600" b="1" dirty="0">
                <a:solidFill>
                  <a:schemeClr val="accent6">
                    <a:lumMod val="50000"/>
                  </a:schemeClr>
                </a:solidFill>
                <a:latin typeface="Verdana" pitchFamily="34" charset="0"/>
              </a:rPr>
              <a:t>KANT'CI:</a:t>
            </a:r>
          </a:p>
        </p:txBody>
      </p:sp>
      <p:sp>
        <p:nvSpPr>
          <p:cNvPr id="1338396" name="Rectangle 28"/>
          <p:cNvSpPr>
            <a:spLocks noChangeArrowheads="1"/>
          </p:cNvSpPr>
          <p:nvPr/>
        </p:nvSpPr>
        <p:spPr bwMode="auto">
          <a:xfrm>
            <a:off x="3929063" y="4625975"/>
            <a:ext cx="4784725" cy="581025"/>
          </a:xfrm>
          <a:prstGeom prst="rect">
            <a:avLst/>
          </a:prstGeom>
          <a:noFill/>
          <a:ln w="9525">
            <a:noFill/>
            <a:miter lim="800000"/>
            <a:headEnd/>
            <a:tailEnd/>
          </a:ln>
        </p:spPr>
        <p:txBody>
          <a:bodyPr wrap="none">
            <a:spAutoFit/>
          </a:bodyPr>
          <a:lstStyle/>
          <a:p>
            <a:r>
              <a:rPr lang="tr-TR" sz="1600">
                <a:solidFill>
                  <a:srgbClr val="FF0000"/>
                </a:solidFill>
                <a:latin typeface="Verdana" pitchFamily="34" charset="0"/>
              </a:rPr>
              <a:t>"Efendim algılanmayan şeyler yok demektir. </a:t>
            </a:r>
          </a:p>
          <a:p>
            <a:r>
              <a:rPr lang="tr-TR" sz="1600">
                <a:solidFill>
                  <a:srgbClr val="FF0000"/>
                </a:solidFill>
                <a:latin typeface="Verdana" pitchFamily="34" charset="0"/>
              </a:rPr>
              <a:t>Bakmayın o tarafa,adam yok olur" </a:t>
            </a:r>
          </a:p>
        </p:txBody>
      </p:sp>
      <p:sp>
        <p:nvSpPr>
          <p:cNvPr id="1338397" name="Rectangle 29"/>
          <p:cNvSpPr>
            <a:spLocks noChangeArrowheads="1"/>
          </p:cNvSpPr>
          <p:nvPr/>
        </p:nvSpPr>
        <p:spPr bwMode="auto">
          <a:xfrm>
            <a:off x="523875" y="5073650"/>
            <a:ext cx="30003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tr-TR" sz="1600" b="1" dirty="0">
                <a:solidFill>
                  <a:schemeClr val="accent6">
                    <a:lumMod val="50000"/>
                  </a:schemeClr>
                </a:solidFill>
                <a:latin typeface="Verdana" pitchFamily="34" charset="0"/>
              </a:rPr>
              <a:t>KÖTÜMSER VAROLUŞCU:</a:t>
            </a:r>
          </a:p>
        </p:txBody>
      </p:sp>
      <p:sp>
        <p:nvSpPr>
          <p:cNvPr id="1338398" name="Rectangle 30"/>
          <p:cNvSpPr>
            <a:spLocks noChangeArrowheads="1"/>
          </p:cNvSpPr>
          <p:nvPr/>
        </p:nvSpPr>
        <p:spPr bwMode="auto">
          <a:xfrm>
            <a:off x="3933825" y="5078413"/>
            <a:ext cx="4527550" cy="581025"/>
          </a:xfrm>
          <a:prstGeom prst="rect">
            <a:avLst/>
          </a:prstGeom>
          <a:noFill/>
          <a:ln w="9525">
            <a:noFill/>
            <a:miter lim="800000"/>
            <a:headEnd/>
            <a:tailEnd/>
          </a:ln>
        </p:spPr>
        <p:txBody>
          <a:bodyPr wrap="none">
            <a:spAutoFit/>
          </a:bodyPr>
          <a:lstStyle/>
          <a:p>
            <a:r>
              <a:rPr lang="tr-TR" sz="1600">
                <a:solidFill>
                  <a:srgbClr val="FF0000"/>
                </a:solidFill>
                <a:latin typeface="Verdana" pitchFamily="34" charset="0"/>
              </a:rPr>
              <a:t>"Herkes bir gün ölecek. Onurlu bir şekilde </a:t>
            </a:r>
          </a:p>
          <a:p>
            <a:r>
              <a:rPr lang="tr-TR" sz="1600">
                <a:solidFill>
                  <a:srgbClr val="FF0000"/>
                </a:solidFill>
                <a:latin typeface="Verdana" pitchFamily="34" charset="0"/>
              </a:rPr>
              <a:t>bekleyin. Bir gün o adamda ölecek" </a:t>
            </a:r>
          </a:p>
        </p:txBody>
      </p:sp>
      <p:sp>
        <p:nvSpPr>
          <p:cNvPr id="1338399" name="Rectangle 31"/>
          <p:cNvSpPr>
            <a:spLocks noChangeArrowheads="1"/>
          </p:cNvSpPr>
          <p:nvPr/>
        </p:nvSpPr>
        <p:spPr bwMode="auto">
          <a:xfrm>
            <a:off x="504825" y="5543550"/>
            <a:ext cx="27432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tr-TR" sz="1600" b="1" dirty="0">
                <a:solidFill>
                  <a:schemeClr val="accent6">
                    <a:lumMod val="50000"/>
                  </a:schemeClr>
                </a:solidFill>
                <a:latin typeface="Verdana" pitchFamily="34" charset="0"/>
              </a:rPr>
              <a:t>İYİMSER VAROLUŞCU:</a:t>
            </a:r>
          </a:p>
        </p:txBody>
      </p:sp>
      <p:sp>
        <p:nvSpPr>
          <p:cNvPr id="1338400" name="Rectangle 32"/>
          <p:cNvSpPr>
            <a:spLocks noChangeArrowheads="1"/>
          </p:cNvSpPr>
          <p:nvPr/>
        </p:nvSpPr>
        <p:spPr bwMode="auto">
          <a:xfrm>
            <a:off x="504825" y="6254750"/>
            <a:ext cx="8502650" cy="584200"/>
          </a:xfrm>
          <a:prstGeom prst="rect">
            <a:avLst/>
          </a:prstGeom>
          <a:noFill/>
          <a:ln w="9525">
            <a:noFill/>
            <a:miter lim="800000"/>
            <a:headEnd/>
            <a:tailEnd/>
          </a:ln>
        </p:spPr>
        <p:txBody>
          <a:bodyPr>
            <a:spAutoFit/>
          </a:bodyPr>
          <a:lstStyle/>
          <a:p>
            <a:r>
              <a:rPr lang="tr-TR" sz="1600" b="1">
                <a:solidFill>
                  <a:srgbClr val="002060"/>
                </a:solidFill>
                <a:latin typeface="Verdana" pitchFamily="34" charset="0"/>
              </a:rPr>
              <a:t>MİLLİ GÖRÜŞÇÜ        </a:t>
            </a:r>
            <a:r>
              <a:rPr lang="tr-TR" sz="1600" b="1">
                <a:solidFill>
                  <a:srgbClr val="FF0000"/>
                </a:solidFill>
                <a:latin typeface="Verdana" pitchFamily="34" charset="0"/>
              </a:rPr>
              <a:t>“İnsanlar iki çeşittir.biri MİLLİ GÖRÜŞÇÜLER,diğeri sırasını bekleyenler.biri BU ADAMA DAVAMIZI ANLATSIN. </a:t>
            </a:r>
          </a:p>
        </p:txBody>
      </p:sp>
      <p:sp>
        <p:nvSpPr>
          <p:cNvPr id="1338402" name="Rectangle 34"/>
          <p:cNvSpPr>
            <a:spLocks noChangeArrowheads="1"/>
          </p:cNvSpPr>
          <p:nvPr/>
        </p:nvSpPr>
        <p:spPr bwMode="auto">
          <a:xfrm>
            <a:off x="3910013" y="5680075"/>
            <a:ext cx="5105400" cy="584200"/>
          </a:xfrm>
          <a:prstGeom prst="rect">
            <a:avLst/>
          </a:prstGeom>
          <a:noFill/>
          <a:ln w="9525">
            <a:noFill/>
            <a:miter lim="800000"/>
            <a:headEnd/>
            <a:tailEnd/>
          </a:ln>
        </p:spPr>
        <p:txBody>
          <a:bodyPr>
            <a:spAutoFit/>
          </a:bodyPr>
          <a:lstStyle/>
          <a:p>
            <a:pPr>
              <a:spcBef>
                <a:spcPct val="20000"/>
              </a:spcBef>
              <a:buClr>
                <a:schemeClr val="folHlink"/>
              </a:buClr>
              <a:buSzPct val="60000"/>
              <a:buFont typeface="Wingdings" pitchFamily="2" charset="2"/>
              <a:buNone/>
            </a:pPr>
            <a:r>
              <a:rPr lang="tr-TR" sz="1600">
                <a:solidFill>
                  <a:srgbClr val="FF0000"/>
                </a:solidFill>
                <a:latin typeface="Verdana" pitchFamily="34" charset="0"/>
              </a:rPr>
              <a:t>"İnsanlık bir bütündür. Dolayısıyla birimiz öne geçince,aslında hepimiz öne geçmiş oluyoruz.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8371"/>
                                        </p:tgtEl>
                                        <p:attrNameLst>
                                          <p:attrName>style.visibility</p:attrName>
                                        </p:attrNameLst>
                                      </p:cBhvr>
                                      <p:to>
                                        <p:strVal val="visible"/>
                                      </p:to>
                                    </p:set>
                                    <p:anim calcmode="lin" valueType="num">
                                      <p:cBhvr additive="base">
                                        <p:cTn id="7" dur="500" fill="hold"/>
                                        <p:tgtEl>
                                          <p:spTgt spid="1338371"/>
                                        </p:tgtEl>
                                        <p:attrNameLst>
                                          <p:attrName>ppt_x</p:attrName>
                                        </p:attrNameLst>
                                      </p:cBhvr>
                                      <p:tavLst>
                                        <p:tav tm="0">
                                          <p:val>
                                            <p:strVal val="#ppt_x"/>
                                          </p:val>
                                        </p:tav>
                                        <p:tav tm="100000">
                                          <p:val>
                                            <p:strVal val="#ppt_x"/>
                                          </p:val>
                                        </p:tav>
                                      </p:tavLst>
                                    </p:anim>
                                    <p:anim calcmode="lin" valueType="num">
                                      <p:cBhvr additive="base">
                                        <p:cTn id="8" dur="500" fill="hold"/>
                                        <p:tgtEl>
                                          <p:spTgt spid="133837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8372"/>
                                        </p:tgtEl>
                                        <p:attrNameLst>
                                          <p:attrName>style.visibility</p:attrName>
                                        </p:attrNameLst>
                                      </p:cBhvr>
                                      <p:to>
                                        <p:strVal val="visible"/>
                                      </p:to>
                                    </p:set>
                                    <p:anim calcmode="lin" valueType="num">
                                      <p:cBhvr additive="base">
                                        <p:cTn id="13" dur="500" fill="hold"/>
                                        <p:tgtEl>
                                          <p:spTgt spid="1338372"/>
                                        </p:tgtEl>
                                        <p:attrNameLst>
                                          <p:attrName>ppt_x</p:attrName>
                                        </p:attrNameLst>
                                      </p:cBhvr>
                                      <p:tavLst>
                                        <p:tav tm="0">
                                          <p:val>
                                            <p:strVal val="#ppt_x"/>
                                          </p:val>
                                        </p:tav>
                                        <p:tav tm="100000">
                                          <p:val>
                                            <p:strVal val="#ppt_x"/>
                                          </p:val>
                                        </p:tav>
                                      </p:tavLst>
                                    </p:anim>
                                    <p:anim calcmode="lin" valueType="num">
                                      <p:cBhvr additive="base">
                                        <p:cTn id="14" dur="500" fill="hold"/>
                                        <p:tgtEl>
                                          <p:spTgt spid="133837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38373"/>
                                        </p:tgtEl>
                                        <p:attrNameLst>
                                          <p:attrName>style.visibility</p:attrName>
                                        </p:attrNameLst>
                                      </p:cBhvr>
                                      <p:to>
                                        <p:strVal val="visible"/>
                                      </p:to>
                                    </p:set>
                                    <p:anim calcmode="lin" valueType="num">
                                      <p:cBhvr additive="base">
                                        <p:cTn id="19" dur="500" fill="hold"/>
                                        <p:tgtEl>
                                          <p:spTgt spid="1338373"/>
                                        </p:tgtEl>
                                        <p:attrNameLst>
                                          <p:attrName>ppt_x</p:attrName>
                                        </p:attrNameLst>
                                      </p:cBhvr>
                                      <p:tavLst>
                                        <p:tav tm="0">
                                          <p:val>
                                            <p:strVal val="#ppt_x"/>
                                          </p:val>
                                        </p:tav>
                                        <p:tav tm="100000">
                                          <p:val>
                                            <p:strVal val="#ppt_x"/>
                                          </p:val>
                                        </p:tav>
                                      </p:tavLst>
                                    </p:anim>
                                    <p:anim calcmode="lin" valueType="num">
                                      <p:cBhvr additive="base">
                                        <p:cTn id="20" dur="500" fill="hold"/>
                                        <p:tgtEl>
                                          <p:spTgt spid="133837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38374"/>
                                        </p:tgtEl>
                                        <p:attrNameLst>
                                          <p:attrName>style.visibility</p:attrName>
                                        </p:attrNameLst>
                                      </p:cBhvr>
                                      <p:to>
                                        <p:strVal val="visible"/>
                                      </p:to>
                                    </p:set>
                                    <p:anim calcmode="lin" valueType="num">
                                      <p:cBhvr additive="base">
                                        <p:cTn id="25" dur="500" fill="hold"/>
                                        <p:tgtEl>
                                          <p:spTgt spid="1338374"/>
                                        </p:tgtEl>
                                        <p:attrNameLst>
                                          <p:attrName>ppt_x</p:attrName>
                                        </p:attrNameLst>
                                      </p:cBhvr>
                                      <p:tavLst>
                                        <p:tav tm="0">
                                          <p:val>
                                            <p:strVal val="#ppt_x"/>
                                          </p:val>
                                        </p:tav>
                                        <p:tav tm="100000">
                                          <p:val>
                                            <p:strVal val="#ppt_x"/>
                                          </p:val>
                                        </p:tav>
                                      </p:tavLst>
                                    </p:anim>
                                    <p:anim calcmode="lin" valueType="num">
                                      <p:cBhvr additive="base">
                                        <p:cTn id="26" dur="500" fill="hold"/>
                                        <p:tgtEl>
                                          <p:spTgt spid="133837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38375"/>
                                        </p:tgtEl>
                                        <p:attrNameLst>
                                          <p:attrName>style.visibility</p:attrName>
                                        </p:attrNameLst>
                                      </p:cBhvr>
                                      <p:to>
                                        <p:strVal val="visible"/>
                                      </p:to>
                                    </p:set>
                                    <p:anim calcmode="lin" valueType="num">
                                      <p:cBhvr additive="base">
                                        <p:cTn id="31" dur="500" fill="hold"/>
                                        <p:tgtEl>
                                          <p:spTgt spid="1338375"/>
                                        </p:tgtEl>
                                        <p:attrNameLst>
                                          <p:attrName>ppt_x</p:attrName>
                                        </p:attrNameLst>
                                      </p:cBhvr>
                                      <p:tavLst>
                                        <p:tav tm="0">
                                          <p:val>
                                            <p:strVal val="#ppt_x"/>
                                          </p:val>
                                        </p:tav>
                                        <p:tav tm="100000">
                                          <p:val>
                                            <p:strVal val="#ppt_x"/>
                                          </p:val>
                                        </p:tav>
                                      </p:tavLst>
                                    </p:anim>
                                    <p:anim calcmode="lin" valueType="num">
                                      <p:cBhvr additive="base">
                                        <p:cTn id="32" dur="500" fill="hold"/>
                                        <p:tgtEl>
                                          <p:spTgt spid="1338375"/>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38376"/>
                                        </p:tgtEl>
                                        <p:attrNameLst>
                                          <p:attrName>style.visibility</p:attrName>
                                        </p:attrNameLst>
                                      </p:cBhvr>
                                      <p:to>
                                        <p:strVal val="visible"/>
                                      </p:to>
                                    </p:set>
                                    <p:anim calcmode="lin" valueType="num">
                                      <p:cBhvr additive="base">
                                        <p:cTn id="37" dur="500" fill="hold"/>
                                        <p:tgtEl>
                                          <p:spTgt spid="1338376"/>
                                        </p:tgtEl>
                                        <p:attrNameLst>
                                          <p:attrName>ppt_x</p:attrName>
                                        </p:attrNameLst>
                                      </p:cBhvr>
                                      <p:tavLst>
                                        <p:tav tm="0">
                                          <p:val>
                                            <p:strVal val="#ppt_x"/>
                                          </p:val>
                                        </p:tav>
                                        <p:tav tm="100000">
                                          <p:val>
                                            <p:strVal val="#ppt_x"/>
                                          </p:val>
                                        </p:tav>
                                      </p:tavLst>
                                    </p:anim>
                                    <p:anim calcmode="lin" valueType="num">
                                      <p:cBhvr additive="base">
                                        <p:cTn id="38" dur="500" fill="hold"/>
                                        <p:tgtEl>
                                          <p:spTgt spid="1338376"/>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38377"/>
                                        </p:tgtEl>
                                        <p:attrNameLst>
                                          <p:attrName>style.visibility</p:attrName>
                                        </p:attrNameLst>
                                      </p:cBhvr>
                                      <p:to>
                                        <p:strVal val="visible"/>
                                      </p:to>
                                    </p:set>
                                    <p:anim calcmode="lin" valueType="num">
                                      <p:cBhvr additive="base">
                                        <p:cTn id="43" dur="500" fill="hold"/>
                                        <p:tgtEl>
                                          <p:spTgt spid="1338377"/>
                                        </p:tgtEl>
                                        <p:attrNameLst>
                                          <p:attrName>ppt_x</p:attrName>
                                        </p:attrNameLst>
                                      </p:cBhvr>
                                      <p:tavLst>
                                        <p:tav tm="0">
                                          <p:val>
                                            <p:strVal val="#ppt_x"/>
                                          </p:val>
                                        </p:tav>
                                        <p:tav tm="100000">
                                          <p:val>
                                            <p:strVal val="#ppt_x"/>
                                          </p:val>
                                        </p:tav>
                                      </p:tavLst>
                                    </p:anim>
                                    <p:anim calcmode="lin" valueType="num">
                                      <p:cBhvr additive="base">
                                        <p:cTn id="44" dur="500" fill="hold"/>
                                        <p:tgtEl>
                                          <p:spTgt spid="1338377"/>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38378"/>
                                        </p:tgtEl>
                                        <p:attrNameLst>
                                          <p:attrName>style.visibility</p:attrName>
                                        </p:attrNameLst>
                                      </p:cBhvr>
                                      <p:to>
                                        <p:strVal val="visible"/>
                                      </p:to>
                                    </p:set>
                                    <p:anim calcmode="lin" valueType="num">
                                      <p:cBhvr additive="base">
                                        <p:cTn id="49" dur="500" fill="hold"/>
                                        <p:tgtEl>
                                          <p:spTgt spid="1338378"/>
                                        </p:tgtEl>
                                        <p:attrNameLst>
                                          <p:attrName>ppt_x</p:attrName>
                                        </p:attrNameLst>
                                      </p:cBhvr>
                                      <p:tavLst>
                                        <p:tav tm="0">
                                          <p:val>
                                            <p:strVal val="#ppt_x"/>
                                          </p:val>
                                        </p:tav>
                                        <p:tav tm="100000">
                                          <p:val>
                                            <p:strVal val="#ppt_x"/>
                                          </p:val>
                                        </p:tav>
                                      </p:tavLst>
                                    </p:anim>
                                    <p:anim calcmode="lin" valueType="num">
                                      <p:cBhvr additive="base">
                                        <p:cTn id="50" dur="500" fill="hold"/>
                                        <p:tgtEl>
                                          <p:spTgt spid="133837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38379"/>
                                        </p:tgtEl>
                                        <p:attrNameLst>
                                          <p:attrName>style.visibility</p:attrName>
                                        </p:attrNameLst>
                                      </p:cBhvr>
                                      <p:to>
                                        <p:strVal val="visible"/>
                                      </p:to>
                                    </p:set>
                                    <p:anim calcmode="lin" valueType="num">
                                      <p:cBhvr additive="base">
                                        <p:cTn id="55" dur="500" fill="hold"/>
                                        <p:tgtEl>
                                          <p:spTgt spid="1338379"/>
                                        </p:tgtEl>
                                        <p:attrNameLst>
                                          <p:attrName>ppt_x</p:attrName>
                                        </p:attrNameLst>
                                      </p:cBhvr>
                                      <p:tavLst>
                                        <p:tav tm="0">
                                          <p:val>
                                            <p:strVal val="#ppt_x"/>
                                          </p:val>
                                        </p:tav>
                                        <p:tav tm="100000">
                                          <p:val>
                                            <p:strVal val="#ppt_x"/>
                                          </p:val>
                                        </p:tav>
                                      </p:tavLst>
                                    </p:anim>
                                    <p:anim calcmode="lin" valueType="num">
                                      <p:cBhvr additive="base">
                                        <p:cTn id="56" dur="500" fill="hold"/>
                                        <p:tgtEl>
                                          <p:spTgt spid="1338379"/>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38380"/>
                                        </p:tgtEl>
                                        <p:attrNameLst>
                                          <p:attrName>style.visibility</p:attrName>
                                        </p:attrNameLst>
                                      </p:cBhvr>
                                      <p:to>
                                        <p:strVal val="visible"/>
                                      </p:to>
                                    </p:set>
                                    <p:anim calcmode="lin" valueType="num">
                                      <p:cBhvr additive="base">
                                        <p:cTn id="61" dur="500" fill="hold"/>
                                        <p:tgtEl>
                                          <p:spTgt spid="1338380"/>
                                        </p:tgtEl>
                                        <p:attrNameLst>
                                          <p:attrName>ppt_x</p:attrName>
                                        </p:attrNameLst>
                                      </p:cBhvr>
                                      <p:tavLst>
                                        <p:tav tm="0">
                                          <p:val>
                                            <p:strVal val="#ppt_x"/>
                                          </p:val>
                                        </p:tav>
                                        <p:tav tm="100000">
                                          <p:val>
                                            <p:strVal val="#ppt_x"/>
                                          </p:val>
                                        </p:tav>
                                      </p:tavLst>
                                    </p:anim>
                                    <p:anim calcmode="lin" valueType="num">
                                      <p:cBhvr additive="base">
                                        <p:cTn id="62" dur="500" fill="hold"/>
                                        <p:tgtEl>
                                          <p:spTgt spid="1338380"/>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38381"/>
                                        </p:tgtEl>
                                        <p:attrNameLst>
                                          <p:attrName>style.visibility</p:attrName>
                                        </p:attrNameLst>
                                      </p:cBhvr>
                                      <p:to>
                                        <p:strVal val="visible"/>
                                      </p:to>
                                    </p:set>
                                    <p:anim calcmode="lin" valueType="num">
                                      <p:cBhvr additive="base">
                                        <p:cTn id="67" dur="500" fill="hold"/>
                                        <p:tgtEl>
                                          <p:spTgt spid="1338381"/>
                                        </p:tgtEl>
                                        <p:attrNameLst>
                                          <p:attrName>ppt_x</p:attrName>
                                        </p:attrNameLst>
                                      </p:cBhvr>
                                      <p:tavLst>
                                        <p:tav tm="0">
                                          <p:val>
                                            <p:strVal val="#ppt_x"/>
                                          </p:val>
                                        </p:tav>
                                        <p:tav tm="100000">
                                          <p:val>
                                            <p:strVal val="#ppt_x"/>
                                          </p:val>
                                        </p:tav>
                                      </p:tavLst>
                                    </p:anim>
                                    <p:anim calcmode="lin" valueType="num">
                                      <p:cBhvr additive="base">
                                        <p:cTn id="68" dur="500" fill="hold"/>
                                        <p:tgtEl>
                                          <p:spTgt spid="1338381"/>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338382"/>
                                        </p:tgtEl>
                                        <p:attrNameLst>
                                          <p:attrName>style.visibility</p:attrName>
                                        </p:attrNameLst>
                                      </p:cBhvr>
                                      <p:to>
                                        <p:strVal val="visible"/>
                                      </p:to>
                                    </p:set>
                                    <p:anim calcmode="lin" valueType="num">
                                      <p:cBhvr additive="base">
                                        <p:cTn id="73" dur="500" fill="hold"/>
                                        <p:tgtEl>
                                          <p:spTgt spid="1338382"/>
                                        </p:tgtEl>
                                        <p:attrNameLst>
                                          <p:attrName>ppt_x</p:attrName>
                                        </p:attrNameLst>
                                      </p:cBhvr>
                                      <p:tavLst>
                                        <p:tav tm="0">
                                          <p:val>
                                            <p:strVal val="#ppt_x"/>
                                          </p:val>
                                        </p:tav>
                                        <p:tav tm="100000">
                                          <p:val>
                                            <p:strVal val="#ppt_x"/>
                                          </p:val>
                                        </p:tav>
                                      </p:tavLst>
                                    </p:anim>
                                    <p:anim calcmode="lin" valueType="num">
                                      <p:cBhvr additive="base">
                                        <p:cTn id="74" dur="500" fill="hold"/>
                                        <p:tgtEl>
                                          <p:spTgt spid="1338382"/>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338383"/>
                                        </p:tgtEl>
                                        <p:attrNameLst>
                                          <p:attrName>style.visibility</p:attrName>
                                        </p:attrNameLst>
                                      </p:cBhvr>
                                      <p:to>
                                        <p:strVal val="visible"/>
                                      </p:to>
                                    </p:set>
                                    <p:anim calcmode="lin" valueType="num">
                                      <p:cBhvr additive="base">
                                        <p:cTn id="79" dur="500" fill="hold"/>
                                        <p:tgtEl>
                                          <p:spTgt spid="1338383"/>
                                        </p:tgtEl>
                                        <p:attrNameLst>
                                          <p:attrName>ppt_x</p:attrName>
                                        </p:attrNameLst>
                                      </p:cBhvr>
                                      <p:tavLst>
                                        <p:tav tm="0">
                                          <p:val>
                                            <p:strVal val="#ppt_x"/>
                                          </p:val>
                                        </p:tav>
                                        <p:tav tm="100000">
                                          <p:val>
                                            <p:strVal val="#ppt_x"/>
                                          </p:val>
                                        </p:tav>
                                      </p:tavLst>
                                    </p:anim>
                                    <p:anim calcmode="lin" valueType="num">
                                      <p:cBhvr additive="base">
                                        <p:cTn id="80" dur="500" fill="hold"/>
                                        <p:tgtEl>
                                          <p:spTgt spid="1338383"/>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338384"/>
                                        </p:tgtEl>
                                        <p:attrNameLst>
                                          <p:attrName>style.visibility</p:attrName>
                                        </p:attrNameLst>
                                      </p:cBhvr>
                                      <p:to>
                                        <p:strVal val="visible"/>
                                      </p:to>
                                    </p:set>
                                    <p:anim calcmode="lin" valueType="num">
                                      <p:cBhvr additive="base">
                                        <p:cTn id="85" dur="500" fill="hold"/>
                                        <p:tgtEl>
                                          <p:spTgt spid="1338384"/>
                                        </p:tgtEl>
                                        <p:attrNameLst>
                                          <p:attrName>ppt_x</p:attrName>
                                        </p:attrNameLst>
                                      </p:cBhvr>
                                      <p:tavLst>
                                        <p:tav tm="0">
                                          <p:val>
                                            <p:strVal val="#ppt_x"/>
                                          </p:val>
                                        </p:tav>
                                        <p:tav tm="100000">
                                          <p:val>
                                            <p:strVal val="#ppt_x"/>
                                          </p:val>
                                        </p:tav>
                                      </p:tavLst>
                                    </p:anim>
                                    <p:anim calcmode="lin" valueType="num">
                                      <p:cBhvr additive="base">
                                        <p:cTn id="86" dur="500" fill="hold"/>
                                        <p:tgtEl>
                                          <p:spTgt spid="1338384"/>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338385"/>
                                        </p:tgtEl>
                                        <p:attrNameLst>
                                          <p:attrName>style.visibility</p:attrName>
                                        </p:attrNameLst>
                                      </p:cBhvr>
                                      <p:to>
                                        <p:strVal val="visible"/>
                                      </p:to>
                                    </p:set>
                                    <p:anim calcmode="lin" valueType="num">
                                      <p:cBhvr additive="base">
                                        <p:cTn id="91" dur="500" fill="hold"/>
                                        <p:tgtEl>
                                          <p:spTgt spid="1338385"/>
                                        </p:tgtEl>
                                        <p:attrNameLst>
                                          <p:attrName>ppt_x</p:attrName>
                                        </p:attrNameLst>
                                      </p:cBhvr>
                                      <p:tavLst>
                                        <p:tav tm="0">
                                          <p:val>
                                            <p:strVal val="#ppt_x"/>
                                          </p:val>
                                        </p:tav>
                                        <p:tav tm="100000">
                                          <p:val>
                                            <p:strVal val="#ppt_x"/>
                                          </p:val>
                                        </p:tav>
                                      </p:tavLst>
                                    </p:anim>
                                    <p:anim calcmode="lin" valueType="num">
                                      <p:cBhvr additive="base">
                                        <p:cTn id="92" dur="500" fill="hold"/>
                                        <p:tgtEl>
                                          <p:spTgt spid="1338385"/>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withGroup">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338386"/>
                                        </p:tgtEl>
                                        <p:attrNameLst>
                                          <p:attrName>style.visibility</p:attrName>
                                        </p:attrNameLst>
                                      </p:cBhvr>
                                      <p:to>
                                        <p:strVal val="visible"/>
                                      </p:to>
                                    </p:set>
                                    <p:anim calcmode="lin" valueType="num">
                                      <p:cBhvr additive="base">
                                        <p:cTn id="97" dur="500" fill="hold"/>
                                        <p:tgtEl>
                                          <p:spTgt spid="1338386"/>
                                        </p:tgtEl>
                                        <p:attrNameLst>
                                          <p:attrName>ppt_x</p:attrName>
                                        </p:attrNameLst>
                                      </p:cBhvr>
                                      <p:tavLst>
                                        <p:tav tm="0">
                                          <p:val>
                                            <p:strVal val="#ppt_x"/>
                                          </p:val>
                                        </p:tav>
                                        <p:tav tm="100000">
                                          <p:val>
                                            <p:strVal val="#ppt_x"/>
                                          </p:val>
                                        </p:tav>
                                      </p:tavLst>
                                    </p:anim>
                                    <p:anim calcmode="lin" valueType="num">
                                      <p:cBhvr additive="base">
                                        <p:cTn id="98" dur="500" fill="hold"/>
                                        <p:tgtEl>
                                          <p:spTgt spid="1338386"/>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withGroup">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1338387"/>
                                        </p:tgtEl>
                                        <p:attrNameLst>
                                          <p:attrName>style.visibility</p:attrName>
                                        </p:attrNameLst>
                                      </p:cBhvr>
                                      <p:to>
                                        <p:strVal val="visible"/>
                                      </p:to>
                                    </p:set>
                                    <p:anim calcmode="lin" valueType="num">
                                      <p:cBhvr additive="base">
                                        <p:cTn id="103" dur="500" fill="hold"/>
                                        <p:tgtEl>
                                          <p:spTgt spid="1338387"/>
                                        </p:tgtEl>
                                        <p:attrNameLst>
                                          <p:attrName>ppt_x</p:attrName>
                                        </p:attrNameLst>
                                      </p:cBhvr>
                                      <p:tavLst>
                                        <p:tav tm="0">
                                          <p:val>
                                            <p:strVal val="#ppt_x"/>
                                          </p:val>
                                        </p:tav>
                                        <p:tav tm="100000">
                                          <p:val>
                                            <p:strVal val="#ppt_x"/>
                                          </p:val>
                                        </p:tav>
                                      </p:tavLst>
                                    </p:anim>
                                    <p:anim calcmode="lin" valueType="num">
                                      <p:cBhvr additive="base">
                                        <p:cTn id="104" dur="500" fill="hold"/>
                                        <p:tgtEl>
                                          <p:spTgt spid="1338387"/>
                                        </p:tgtEl>
                                        <p:attrNameLst>
                                          <p:attrName>ppt_y</p:attrName>
                                        </p:attrNameLst>
                                      </p:cBhvr>
                                      <p:tavLst>
                                        <p:tav tm="0">
                                          <p:val>
                                            <p:strVal val="1+#ppt_h/2"/>
                                          </p:val>
                                        </p:tav>
                                        <p:tav tm="100000">
                                          <p:val>
                                            <p:strVal val="#ppt_y"/>
                                          </p:val>
                                        </p:tav>
                                      </p:tavLst>
                                    </p:anim>
                                  </p:childTnLst>
                                </p:cTn>
                              </p:par>
                            </p:childTnLst>
                          </p:cTn>
                        </p:par>
                      </p:childTnLst>
                    </p:cTn>
                  </p:par>
                  <p:par>
                    <p:cTn id="105" fill="hold" nodeType="clickPar">
                      <p:stCondLst>
                        <p:cond delay="indefinite"/>
                      </p:stCondLst>
                      <p:childTnLst>
                        <p:par>
                          <p:cTn id="106" fill="hold" nodeType="withGroup">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1338388"/>
                                        </p:tgtEl>
                                        <p:attrNameLst>
                                          <p:attrName>style.visibility</p:attrName>
                                        </p:attrNameLst>
                                      </p:cBhvr>
                                      <p:to>
                                        <p:strVal val="visible"/>
                                      </p:to>
                                    </p:set>
                                    <p:anim calcmode="lin" valueType="num">
                                      <p:cBhvr additive="base">
                                        <p:cTn id="109" dur="500" fill="hold"/>
                                        <p:tgtEl>
                                          <p:spTgt spid="1338388"/>
                                        </p:tgtEl>
                                        <p:attrNameLst>
                                          <p:attrName>ppt_x</p:attrName>
                                        </p:attrNameLst>
                                      </p:cBhvr>
                                      <p:tavLst>
                                        <p:tav tm="0">
                                          <p:val>
                                            <p:strVal val="#ppt_x"/>
                                          </p:val>
                                        </p:tav>
                                        <p:tav tm="100000">
                                          <p:val>
                                            <p:strVal val="#ppt_x"/>
                                          </p:val>
                                        </p:tav>
                                      </p:tavLst>
                                    </p:anim>
                                    <p:anim calcmode="lin" valueType="num">
                                      <p:cBhvr additive="base">
                                        <p:cTn id="110" dur="500" fill="hold"/>
                                        <p:tgtEl>
                                          <p:spTgt spid="1338388"/>
                                        </p:tgtEl>
                                        <p:attrNameLst>
                                          <p:attrName>ppt_y</p:attrName>
                                        </p:attrNameLst>
                                      </p:cBhvr>
                                      <p:tavLst>
                                        <p:tav tm="0">
                                          <p:val>
                                            <p:strVal val="1+#ppt_h/2"/>
                                          </p:val>
                                        </p:tav>
                                        <p:tav tm="100000">
                                          <p:val>
                                            <p:strVal val="#ppt_y"/>
                                          </p:val>
                                        </p:tav>
                                      </p:tavLst>
                                    </p:anim>
                                  </p:childTnLst>
                                </p:cTn>
                              </p:par>
                            </p:childTnLst>
                          </p:cTn>
                        </p:par>
                      </p:childTnLst>
                    </p:cTn>
                  </p:par>
                  <p:par>
                    <p:cTn id="111" fill="hold" nodeType="clickPar">
                      <p:stCondLst>
                        <p:cond delay="indefinite"/>
                      </p:stCondLst>
                      <p:childTnLst>
                        <p:par>
                          <p:cTn id="112" fill="hold" nodeType="withGroup">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1338389"/>
                                        </p:tgtEl>
                                        <p:attrNameLst>
                                          <p:attrName>style.visibility</p:attrName>
                                        </p:attrNameLst>
                                      </p:cBhvr>
                                      <p:to>
                                        <p:strVal val="visible"/>
                                      </p:to>
                                    </p:set>
                                    <p:anim calcmode="lin" valueType="num">
                                      <p:cBhvr additive="base">
                                        <p:cTn id="115" dur="500" fill="hold"/>
                                        <p:tgtEl>
                                          <p:spTgt spid="1338389"/>
                                        </p:tgtEl>
                                        <p:attrNameLst>
                                          <p:attrName>ppt_x</p:attrName>
                                        </p:attrNameLst>
                                      </p:cBhvr>
                                      <p:tavLst>
                                        <p:tav tm="0">
                                          <p:val>
                                            <p:strVal val="#ppt_x"/>
                                          </p:val>
                                        </p:tav>
                                        <p:tav tm="100000">
                                          <p:val>
                                            <p:strVal val="#ppt_x"/>
                                          </p:val>
                                        </p:tav>
                                      </p:tavLst>
                                    </p:anim>
                                    <p:anim calcmode="lin" valueType="num">
                                      <p:cBhvr additive="base">
                                        <p:cTn id="116" dur="500" fill="hold"/>
                                        <p:tgtEl>
                                          <p:spTgt spid="1338389"/>
                                        </p:tgtEl>
                                        <p:attrNameLst>
                                          <p:attrName>ppt_y</p:attrName>
                                        </p:attrNameLst>
                                      </p:cBhvr>
                                      <p:tavLst>
                                        <p:tav tm="0">
                                          <p:val>
                                            <p:strVal val="1+#ppt_h/2"/>
                                          </p:val>
                                        </p:tav>
                                        <p:tav tm="100000">
                                          <p:val>
                                            <p:strVal val="#ppt_y"/>
                                          </p:val>
                                        </p:tav>
                                      </p:tavLst>
                                    </p:anim>
                                  </p:childTnLst>
                                </p:cTn>
                              </p:par>
                            </p:childTnLst>
                          </p:cTn>
                        </p:par>
                      </p:childTnLst>
                    </p:cTn>
                  </p:par>
                  <p:par>
                    <p:cTn id="117" fill="hold" nodeType="clickPar">
                      <p:stCondLst>
                        <p:cond delay="indefinite"/>
                      </p:stCondLst>
                      <p:childTnLst>
                        <p:par>
                          <p:cTn id="118" fill="hold" nodeType="withGroup">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1338390"/>
                                        </p:tgtEl>
                                        <p:attrNameLst>
                                          <p:attrName>style.visibility</p:attrName>
                                        </p:attrNameLst>
                                      </p:cBhvr>
                                      <p:to>
                                        <p:strVal val="visible"/>
                                      </p:to>
                                    </p:set>
                                    <p:anim calcmode="lin" valueType="num">
                                      <p:cBhvr additive="base">
                                        <p:cTn id="121" dur="500" fill="hold"/>
                                        <p:tgtEl>
                                          <p:spTgt spid="1338390"/>
                                        </p:tgtEl>
                                        <p:attrNameLst>
                                          <p:attrName>ppt_x</p:attrName>
                                        </p:attrNameLst>
                                      </p:cBhvr>
                                      <p:tavLst>
                                        <p:tav tm="0">
                                          <p:val>
                                            <p:strVal val="#ppt_x"/>
                                          </p:val>
                                        </p:tav>
                                        <p:tav tm="100000">
                                          <p:val>
                                            <p:strVal val="#ppt_x"/>
                                          </p:val>
                                        </p:tav>
                                      </p:tavLst>
                                    </p:anim>
                                    <p:anim calcmode="lin" valueType="num">
                                      <p:cBhvr additive="base">
                                        <p:cTn id="122" dur="500" fill="hold"/>
                                        <p:tgtEl>
                                          <p:spTgt spid="1338390"/>
                                        </p:tgtEl>
                                        <p:attrNameLst>
                                          <p:attrName>ppt_y</p:attrName>
                                        </p:attrNameLst>
                                      </p:cBhvr>
                                      <p:tavLst>
                                        <p:tav tm="0">
                                          <p:val>
                                            <p:strVal val="1+#ppt_h/2"/>
                                          </p:val>
                                        </p:tav>
                                        <p:tav tm="100000">
                                          <p:val>
                                            <p:strVal val="#ppt_y"/>
                                          </p:val>
                                        </p:tav>
                                      </p:tavLst>
                                    </p:anim>
                                  </p:childTnLst>
                                </p:cTn>
                              </p:par>
                            </p:childTnLst>
                          </p:cTn>
                        </p:par>
                      </p:childTnLst>
                    </p:cTn>
                  </p:par>
                  <p:par>
                    <p:cTn id="123" fill="hold" nodeType="clickPar">
                      <p:stCondLst>
                        <p:cond delay="indefinite"/>
                      </p:stCondLst>
                      <p:childTnLst>
                        <p:par>
                          <p:cTn id="124" fill="hold" nodeType="withGroup">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1338391"/>
                                        </p:tgtEl>
                                        <p:attrNameLst>
                                          <p:attrName>style.visibility</p:attrName>
                                        </p:attrNameLst>
                                      </p:cBhvr>
                                      <p:to>
                                        <p:strVal val="visible"/>
                                      </p:to>
                                    </p:set>
                                    <p:anim calcmode="lin" valueType="num">
                                      <p:cBhvr additive="base">
                                        <p:cTn id="127" dur="500" fill="hold"/>
                                        <p:tgtEl>
                                          <p:spTgt spid="1338391"/>
                                        </p:tgtEl>
                                        <p:attrNameLst>
                                          <p:attrName>ppt_x</p:attrName>
                                        </p:attrNameLst>
                                      </p:cBhvr>
                                      <p:tavLst>
                                        <p:tav tm="0">
                                          <p:val>
                                            <p:strVal val="#ppt_x"/>
                                          </p:val>
                                        </p:tav>
                                        <p:tav tm="100000">
                                          <p:val>
                                            <p:strVal val="#ppt_x"/>
                                          </p:val>
                                        </p:tav>
                                      </p:tavLst>
                                    </p:anim>
                                    <p:anim calcmode="lin" valueType="num">
                                      <p:cBhvr additive="base">
                                        <p:cTn id="128" dur="500" fill="hold"/>
                                        <p:tgtEl>
                                          <p:spTgt spid="1338391"/>
                                        </p:tgtEl>
                                        <p:attrNameLst>
                                          <p:attrName>ppt_y</p:attrName>
                                        </p:attrNameLst>
                                      </p:cBhvr>
                                      <p:tavLst>
                                        <p:tav tm="0">
                                          <p:val>
                                            <p:strVal val="1+#ppt_h/2"/>
                                          </p:val>
                                        </p:tav>
                                        <p:tav tm="100000">
                                          <p:val>
                                            <p:strVal val="#ppt_y"/>
                                          </p:val>
                                        </p:tav>
                                      </p:tavLst>
                                    </p:anim>
                                  </p:childTnLst>
                                </p:cTn>
                              </p:par>
                            </p:childTnLst>
                          </p:cTn>
                        </p:par>
                      </p:childTnLst>
                    </p:cTn>
                  </p:par>
                  <p:par>
                    <p:cTn id="129" fill="hold" nodeType="clickPar">
                      <p:stCondLst>
                        <p:cond delay="indefinite"/>
                      </p:stCondLst>
                      <p:childTnLst>
                        <p:par>
                          <p:cTn id="130" fill="hold" nodeType="withGroup">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1338392"/>
                                        </p:tgtEl>
                                        <p:attrNameLst>
                                          <p:attrName>style.visibility</p:attrName>
                                        </p:attrNameLst>
                                      </p:cBhvr>
                                      <p:to>
                                        <p:strVal val="visible"/>
                                      </p:to>
                                    </p:set>
                                    <p:anim calcmode="lin" valueType="num">
                                      <p:cBhvr additive="base">
                                        <p:cTn id="133" dur="500" fill="hold"/>
                                        <p:tgtEl>
                                          <p:spTgt spid="1338392"/>
                                        </p:tgtEl>
                                        <p:attrNameLst>
                                          <p:attrName>ppt_x</p:attrName>
                                        </p:attrNameLst>
                                      </p:cBhvr>
                                      <p:tavLst>
                                        <p:tav tm="0">
                                          <p:val>
                                            <p:strVal val="#ppt_x"/>
                                          </p:val>
                                        </p:tav>
                                        <p:tav tm="100000">
                                          <p:val>
                                            <p:strVal val="#ppt_x"/>
                                          </p:val>
                                        </p:tav>
                                      </p:tavLst>
                                    </p:anim>
                                    <p:anim calcmode="lin" valueType="num">
                                      <p:cBhvr additive="base">
                                        <p:cTn id="134" dur="500" fill="hold"/>
                                        <p:tgtEl>
                                          <p:spTgt spid="1338392"/>
                                        </p:tgtEl>
                                        <p:attrNameLst>
                                          <p:attrName>ppt_y</p:attrName>
                                        </p:attrNameLst>
                                      </p:cBhvr>
                                      <p:tavLst>
                                        <p:tav tm="0">
                                          <p:val>
                                            <p:strVal val="1+#ppt_h/2"/>
                                          </p:val>
                                        </p:tav>
                                        <p:tav tm="100000">
                                          <p:val>
                                            <p:strVal val="#ppt_y"/>
                                          </p:val>
                                        </p:tav>
                                      </p:tavLst>
                                    </p:anim>
                                  </p:childTnLst>
                                </p:cTn>
                              </p:par>
                            </p:childTnLst>
                          </p:cTn>
                        </p:par>
                      </p:childTnLst>
                    </p:cTn>
                  </p:par>
                  <p:par>
                    <p:cTn id="135" fill="hold" nodeType="clickPar">
                      <p:stCondLst>
                        <p:cond delay="indefinite"/>
                      </p:stCondLst>
                      <p:childTnLst>
                        <p:par>
                          <p:cTn id="136" fill="hold" nodeType="withGroup">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1338393"/>
                                        </p:tgtEl>
                                        <p:attrNameLst>
                                          <p:attrName>style.visibility</p:attrName>
                                        </p:attrNameLst>
                                      </p:cBhvr>
                                      <p:to>
                                        <p:strVal val="visible"/>
                                      </p:to>
                                    </p:set>
                                    <p:anim calcmode="lin" valueType="num">
                                      <p:cBhvr additive="base">
                                        <p:cTn id="139" dur="500" fill="hold"/>
                                        <p:tgtEl>
                                          <p:spTgt spid="1338393"/>
                                        </p:tgtEl>
                                        <p:attrNameLst>
                                          <p:attrName>ppt_x</p:attrName>
                                        </p:attrNameLst>
                                      </p:cBhvr>
                                      <p:tavLst>
                                        <p:tav tm="0">
                                          <p:val>
                                            <p:strVal val="#ppt_x"/>
                                          </p:val>
                                        </p:tav>
                                        <p:tav tm="100000">
                                          <p:val>
                                            <p:strVal val="#ppt_x"/>
                                          </p:val>
                                        </p:tav>
                                      </p:tavLst>
                                    </p:anim>
                                    <p:anim calcmode="lin" valueType="num">
                                      <p:cBhvr additive="base">
                                        <p:cTn id="140" dur="500" fill="hold"/>
                                        <p:tgtEl>
                                          <p:spTgt spid="1338393"/>
                                        </p:tgtEl>
                                        <p:attrNameLst>
                                          <p:attrName>ppt_y</p:attrName>
                                        </p:attrNameLst>
                                      </p:cBhvr>
                                      <p:tavLst>
                                        <p:tav tm="0">
                                          <p:val>
                                            <p:strVal val="1+#ppt_h/2"/>
                                          </p:val>
                                        </p:tav>
                                        <p:tav tm="100000">
                                          <p:val>
                                            <p:strVal val="#ppt_y"/>
                                          </p:val>
                                        </p:tav>
                                      </p:tavLst>
                                    </p:anim>
                                  </p:childTnLst>
                                </p:cTn>
                              </p:par>
                            </p:childTnLst>
                          </p:cTn>
                        </p:par>
                      </p:childTnLst>
                    </p:cTn>
                  </p:par>
                  <p:par>
                    <p:cTn id="141" fill="hold" nodeType="clickPar">
                      <p:stCondLst>
                        <p:cond delay="indefinite"/>
                      </p:stCondLst>
                      <p:childTnLst>
                        <p:par>
                          <p:cTn id="142" fill="hold" nodeType="withGroup">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1338394"/>
                                        </p:tgtEl>
                                        <p:attrNameLst>
                                          <p:attrName>style.visibility</p:attrName>
                                        </p:attrNameLst>
                                      </p:cBhvr>
                                      <p:to>
                                        <p:strVal val="visible"/>
                                      </p:to>
                                    </p:set>
                                    <p:anim calcmode="lin" valueType="num">
                                      <p:cBhvr additive="base">
                                        <p:cTn id="145" dur="500" fill="hold"/>
                                        <p:tgtEl>
                                          <p:spTgt spid="1338394"/>
                                        </p:tgtEl>
                                        <p:attrNameLst>
                                          <p:attrName>ppt_x</p:attrName>
                                        </p:attrNameLst>
                                      </p:cBhvr>
                                      <p:tavLst>
                                        <p:tav tm="0">
                                          <p:val>
                                            <p:strVal val="#ppt_x"/>
                                          </p:val>
                                        </p:tav>
                                        <p:tav tm="100000">
                                          <p:val>
                                            <p:strVal val="#ppt_x"/>
                                          </p:val>
                                        </p:tav>
                                      </p:tavLst>
                                    </p:anim>
                                    <p:anim calcmode="lin" valueType="num">
                                      <p:cBhvr additive="base">
                                        <p:cTn id="146" dur="500" fill="hold"/>
                                        <p:tgtEl>
                                          <p:spTgt spid="1338394"/>
                                        </p:tgtEl>
                                        <p:attrNameLst>
                                          <p:attrName>ppt_y</p:attrName>
                                        </p:attrNameLst>
                                      </p:cBhvr>
                                      <p:tavLst>
                                        <p:tav tm="0">
                                          <p:val>
                                            <p:strVal val="1+#ppt_h/2"/>
                                          </p:val>
                                        </p:tav>
                                        <p:tav tm="100000">
                                          <p:val>
                                            <p:strVal val="#ppt_y"/>
                                          </p:val>
                                        </p:tav>
                                      </p:tavLst>
                                    </p:anim>
                                  </p:childTnLst>
                                </p:cTn>
                              </p:par>
                            </p:childTnLst>
                          </p:cTn>
                        </p:par>
                      </p:childTnLst>
                    </p:cTn>
                  </p:par>
                  <p:par>
                    <p:cTn id="147" fill="hold" nodeType="clickPar">
                      <p:stCondLst>
                        <p:cond delay="indefinite"/>
                      </p:stCondLst>
                      <p:childTnLst>
                        <p:par>
                          <p:cTn id="148" fill="hold" nodeType="withGroup">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1338395"/>
                                        </p:tgtEl>
                                        <p:attrNameLst>
                                          <p:attrName>style.visibility</p:attrName>
                                        </p:attrNameLst>
                                      </p:cBhvr>
                                      <p:to>
                                        <p:strVal val="visible"/>
                                      </p:to>
                                    </p:set>
                                    <p:anim calcmode="lin" valueType="num">
                                      <p:cBhvr additive="base">
                                        <p:cTn id="151" dur="500" fill="hold"/>
                                        <p:tgtEl>
                                          <p:spTgt spid="1338395"/>
                                        </p:tgtEl>
                                        <p:attrNameLst>
                                          <p:attrName>ppt_x</p:attrName>
                                        </p:attrNameLst>
                                      </p:cBhvr>
                                      <p:tavLst>
                                        <p:tav tm="0">
                                          <p:val>
                                            <p:strVal val="#ppt_x"/>
                                          </p:val>
                                        </p:tav>
                                        <p:tav tm="100000">
                                          <p:val>
                                            <p:strVal val="#ppt_x"/>
                                          </p:val>
                                        </p:tav>
                                      </p:tavLst>
                                    </p:anim>
                                    <p:anim calcmode="lin" valueType="num">
                                      <p:cBhvr additive="base">
                                        <p:cTn id="152" dur="500" fill="hold"/>
                                        <p:tgtEl>
                                          <p:spTgt spid="1338395"/>
                                        </p:tgtEl>
                                        <p:attrNameLst>
                                          <p:attrName>ppt_y</p:attrName>
                                        </p:attrNameLst>
                                      </p:cBhvr>
                                      <p:tavLst>
                                        <p:tav tm="0">
                                          <p:val>
                                            <p:strVal val="1+#ppt_h/2"/>
                                          </p:val>
                                        </p:tav>
                                        <p:tav tm="100000">
                                          <p:val>
                                            <p:strVal val="#ppt_y"/>
                                          </p:val>
                                        </p:tav>
                                      </p:tavLst>
                                    </p:anim>
                                  </p:childTnLst>
                                </p:cTn>
                              </p:par>
                            </p:childTnLst>
                          </p:cTn>
                        </p:par>
                      </p:childTnLst>
                    </p:cTn>
                  </p:par>
                  <p:par>
                    <p:cTn id="153" fill="hold" nodeType="clickPar">
                      <p:stCondLst>
                        <p:cond delay="indefinite"/>
                      </p:stCondLst>
                      <p:childTnLst>
                        <p:par>
                          <p:cTn id="154" fill="hold" nodeType="withGroup">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1338396"/>
                                        </p:tgtEl>
                                        <p:attrNameLst>
                                          <p:attrName>style.visibility</p:attrName>
                                        </p:attrNameLst>
                                      </p:cBhvr>
                                      <p:to>
                                        <p:strVal val="visible"/>
                                      </p:to>
                                    </p:set>
                                    <p:anim calcmode="lin" valueType="num">
                                      <p:cBhvr additive="base">
                                        <p:cTn id="157" dur="500" fill="hold"/>
                                        <p:tgtEl>
                                          <p:spTgt spid="1338396"/>
                                        </p:tgtEl>
                                        <p:attrNameLst>
                                          <p:attrName>ppt_x</p:attrName>
                                        </p:attrNameLst>
                                      </p:cBhvr>
                                      <p:tavLst>
                                        <p:tav tm="0">
                                          <p:val>
                                            <p:strVal val="#ppt_x"/>
                                          </p:val>
                                        </p:tav>
                                        <p:tav tm="100000">
                                          <p:val>
                                            <p:strVal val="#ppt_x"/>
                                          </p:val>
                                        </p:tav>
                                      </p:tavLst>
                                    </p:anim>
                                    <p:anim calcmode="lin" valueType="num">
                                      <p:cBhvr additive="base">
                                        <p:cTn id="158" dur="500" fill="hold"/>
                                        <p:tgtEl>
                                          <p:spTgt spid="1338396"/>
                                        </p:tgtEl>
                                        <p:attrNameLst>
                                          <p:attrName>ppt_y</p:attrName>
                                        </p:attrNameLst>
                                      </p:cBhvr>
                                      <p:tavLst>
                                        <p:tav tm="0">
                                          <p:val>
                                            <p:strVal val="1+#ppt_h/2"/>
                                          </p:val>
                                        </p:tav>
                                        <p:tav tm="100000">
                                          <p:val>
                                            <p:strVal val="#ppt_y"/>
                                          </p:val>
                                        </p:tav>
                                      </p:tavLst>
                                    </p:anim>
                                  </p:childTnLst>
                                </p:cTn>
                              </p:par>
                            </p:childTnLst>
                          </p:cTn>
                        </p:par>
                      </p:childTnLst>
                    </p:cTn>
                  </p:par>
                  <p:par>
                    <p:cTn id="159" fill="hold" nodeType="clickPar">
                      <p:stCondLst>
                        <p:cond delay="indefinite"/>
                      </p:stCondLst>
                      <p:childTnLst>
                        <p:par>
                          <p:cTn id="160" fill="hold" nodeType="withGroup">
                            <p:stCondLst>
                              <p:cond delay="0"/>
                            </p:stCondLst>
                            <p:childTnLst>
                              <p:par>
                                <p:cTn id="161" presetID="2" presetClass="entr" presetSubtype="4" fill="hold" grpId="0" nodeType="clickEffect">
                                  <p:stCondLst>
                                    <p:cond delay="0"/>
                                  </p:stCondLst>
                                  <p:childTnLst>
                                    <p:set>
                                      <p:cBhvr>
                                        <p:cTn id="162" dur="1" fill="hold">
                                          <p:stCondLst>
                                            <p:cond delay="0"/>
                                          </p:stCondLst>
                                        </p:cTn>
                                        <p:tgtEl>
                                          <p:spTgt spid="1338397"/>
                                        </p:tgtEl>
                                        <p:attrNameLst>
                                          <p:attrName>style.visibility</p:attrName>
                                        </p:attrNameLst>
                                      </p:cBhvr>
                                      <p:to>
                                        <p:strVal val="visible"/>
                                      </p:to>
                                    </p:set>
                                    <p:anim calcmode="lin" valueType="num">
                                      <p:cBhvr additive="base">
                                        <p:cTn id="163" dur="500" fill="hold"/>
                                        <p:tgtEl>
                                          <p:spTgt spid="1338397"/>
                                        </p:tgtEl>
                                        <p:attrNameLst>
                                          <p:attrName>ppt_x</p:attrName>
                                        </p:attrNameLst>
                                      </p:cBhvr>
                                      <p:tavLst>
                                        <p:tav tm="0">
                                          <p:val>
                                            <p:strVal val="#ppt_x"/>
                                          </p:val>
                                        </p:tav>
                                        <p:tav tm="100000">
                                          <p:val>
                                            <p:strVal val="#ppt_x"/>
                                          </p:val>
                                        </p:tav>
                                      </p:tavLst>
                                    </p:anim>
                                    <p:anim calcmode="lin" valueType="num">
                                      <p:cBhvr additive="base">
                                        <p:cTn id="164" dur="500" fill="hold"/>
                                        <p:tgtEl>
                                          <p:spTgt spid="1338397"/>
                                        </p:tgtEl>
                                        <p:attrNameLst>
                                          <p:attrName>ppt_y</p:attrName>
                                        </p:attrNameLst>
                                      </p:cBhvr>
                                      <p:tavLst>
                                        <p:tav tm="0">
                                          <p:val>
                                            <p:strVal val="1+#ppt_h/2"/>
                                          </p:val>
                                        </p:tav>
                                        <p:tav tm="100000">
                                          <p:val>
                                            <p:strVal val="#ppt_y"/>
                                          </p:val>
                                        </p:tav>
                                      </p:tavLst>
                                    </p:anim>
                                  </p:childTnLst>
                                </p:cTn>
                              </p:par>
                            </p:childTnLst>
                          </p:cTn>
                        </p:par>
                      </p:childTnLst>
                    </p:cTn>
                  </p:par>
                  <p:par>
                    <p:cTn id="165" fill="hold" nodeType="clickPar">
                      <p:stCondLst>
                        <p:cond delay="indefinite"/>
                      </p:stCondLst>
                      <p:childTnLst>
                        <p:par>
                          <p:cTn id="166" fill="hold" nodeType="withGroup">
                            <p:stCondLst>
                              <p:cond delay="0"/>
                            </p:stCondLst>
                            <p:childTnLst>
                              <p:par>
                                <p:cTn id="167" presetID="2" presetClass="entr" presetSubtype="4" fill="hold" grpId="0" nodeType="clickEffect">
                                  <p:stCondLst>
                                    <p:cond delay="0"/>
                                  </p:stCondLst>
                                  <p:childTnLst>
                                    <p:set>
                                      <p:cBhvr>
                                        <p:cTn id="168" dur="1" fill="hold">
                                          <p:stCondLst>
                                            <p:cond delay="0"/>
                                          </p:stCondLst>
                                        </p:cTn>
                                        <p:tgtEl>
                                          <p:spTgt spid="1338398"/>
                                        </p:tgtEl>
                                        <p:attrNameLst>
                                          <p:attrName>style.visibility</p:attrName>
                                        </p:attrNameLst>
                                      </p:cBhvr>
                                      <p:to>
                                        <p:strVal val="visible"/>
                                      </p:to>
                                    </p:set>
                                    <p:anim calcmode="lin" valueType="num">
                                      <p:cBhvr additive="base">
                                        <p:cTn id="169" dur="500" fill="hold"/>
                                        <p:tgtEl>
                                          <p:spTgt spid="1338398"/>
                                        </p:tgtEl>
                                        <p:attrNameLst>
                                          <p:attrName>ppt_x</p:attrName>
                                        </p:attrNameLst>
                                      </p:cBhvr>
                                      <p:tavLst>
                                        <p:tav tm="0">
                                          <p:val>
                                            <p:strVal val="#ppt_x"/>
                                          </p:val>
                                        </p:tav>
                                        <p:tav tm="100000">
                                          <p:val>
                                            <p:strVal val="#ppt_x"/>
                                          </p:val>
                                        </p:tav>
                                      </p:tavLst>
                                    </p:anim>
                                    <p:anim calcmode="lin" valueType="num">
                                      <p:cBhvr additive="base">
                                        <p:cTn id="170" dur="500" fill="hold"/>
                                        <p:tgtEl>
                                          <p:spTgt spid="1338398"/>
                                        </p:tgtEl>
                                        <p:attrNameLst>
                                          <p:attrName>ppt_y</p:attrName>
                                        </p:attrNameLst>
                                      </p:cBhvr>
                                      <p:tavLst>
                                        <p:tav tm="0">
                                          <p:val>
                                            <p:strVal val="1+#ppt_h/2"/>
                                          </p:val>
                                        </p:tav>
                                        <p:tav tm="100000">
                                          <p:val>
                                            <p:strVal val="#ppt_y"/>
                                          </p:val>
                                        </p:tav>
                                      </p:tavLst>
                                    </p:anim>
                                  </p:childTnLst>
                                </p:cTn>
                              </p:par>
                            </p:childTnLst>
                          </p:cTn>
                        </p:par>
                      </p:childTnLst>
                    </p:cTn>
                  </p:par>
                  <p:par>
                    <p:cTn id="171" fill="hold" nodeType="clickPar">
                      <p:stCondLst>
                        <p:cond delay="indefinite"/>
                      </p:stCondLst>
                      <p:childTnLst>
                        <p:par>
                          <p:cTn id="172" fill="hold" nodeType="withGroup">
                            <p:stCondLst>
                              <p:cond delay="0"/>
                            </p:stCondLst>
                            <p:childTnLst>
                              <p:par>
                                <p:cTn id="173" presetID="2" presetClass="entr" presetSubtype="4" fill="hold" grpId="0" nodeType="clickEffect">
                                  <p:stCondLst>
                                    <p:cond delay="0"/>
                                  </p:stCondLst>
                                  <p:childTnLst>
                                    <p:set>
                                      <p:cBhvr>
                                        <p:cTn id="174" dur="1" fill="hold">
                                          <p:stCondLst>
                                            <p:cond delay="0"/>
                                          </p:stCondLst>
                                        </p:cTn>
                                        <p:tgtEl>
                                          <p:spTgt spid="1338399"/>
                                        </p:tgtEl>
                                        <p:attrNameLst>
                                          <p:attrName>style.visibility</p:attrName>
                                        </p:attrNameLst>
                                      </p:cBhvr>
                                      <p:to>
                                        <p:strVal val="visible"/>
                                      </p:to>
                                    </p:set>
                                    <p:anim calcmode="lin" valueType="num">
                                      <p:cBhvr additive="base">
                                        <p:cTn id="175" dur="500" fill="hold"/>
                                        <p:tgtEl>
                                          <p:spTgt spid="1338399"/>
                                        </p:tgtEl>
                                        <p:attrNameLst>
                                          <p:attrName>ppt_x</p:attrName>
                                        </p:attrNameLst>
                                      </p:cBhvr>
                                      <p:tavLst>
                                        <p:tav tm="0">
                                          <p:val>
                                            <p:strVal val="#ppt_x"/>
                                          </p:val>
                                        </p:tav>
                                        <p:tav tm="100000">
                                          <p:val>
                                            <p:strVal val="#ppt_x"/>
                                          </p:val>
                                        </p:tav>
                                      </p:tavLst>
                                    </p:anim>
                                    <p:anim calcmode="lin" valueType="num">
                                      <p:cBhvr additive="base">
                                        <p:cTn id="176" dur="500" fill="hold"/>
                                        <p:tgtEl>
                                          <p:spTgt spid="1338399"/>
                                        </p:tgtEl>
                                        <p:attrNameLst>
                                          <p:attrName>ppt_y</p:attrName>
                                        </p:attrNameLst>
                                      </p:cBhvr>
                                      <p:tavLst>
                                        <p:tav tm="0">
                                          <p:val>
                                            <p:strVal val="1+#ppt_h/2"/>
                                          </p:val>
                                        </p:tav>
                                        <p:tav tm="100000">
                                          <p:val>
                                            <p:strVal val="#ppt_y"/>
                                          </p:val>
                                        </p:tav>
                                      </p:tavLst>
                                    </p:anim>
                                  </p:childTnLst>
                                </p:cTn>
                              </p:par>
                            </p:childTnLst>
                          </p:cTn>
                        </p:par>
                      </p:childTnLst>
                    </p:cTn>
                  </p:par>
                  <p:par>
                    <p:cTn id="177" fill="hold" nodeType="clickPar">
                      <p:stCondLst>
                        <p:cond delay="indefinite"/>
                      </p:stCondLst>
                      <p:childTnLst>
                        <p:par>
                          <p:cTn id="178" fill="hold" nodeType="withGroup">
                            <p:stCondLst>
                              <p:cond delay="0"/>
                            </p:stCondLst>
                            <p:childTnLst>
                              <p:par>
                                <p:cTn id="179" presetID="2" presetClass="entr" presetSubtype="4" fill="hold" grpId="0" nodeType="clickEffect">
                                  <p:stCondLst>
                                    <p:cond delay="0"/>
                                  </p:stCondLst>
                                  <p:childTnLst>
                                    <p:set>
                                      <p:cBhvr>
                                        <p:cTn id="180" dur="1" fill="hold">
                                          <p:stCondLst>
                                            <p:cond delay="0"/>
                                          </p:stCondLst>
                                        </p:cTn>
                                        <p:tgtEl>
                                          <p:spTgt spid="1338402"/>
                                        </p:tgtEl>
                                        <p:attrNameLst>
                                          <p:attrName>style.visibility</p:attrName>
                                        </p:attrNameLst>
                                      </p:cBhvr>
                                      <p:to>
                                        <p:strVal val="visible"/>
                                      </p:to>
                                    </p:set>
                                    <p:anim calcmode="lin" valueType="num">
                                      <p:cBhvr additive="base">
                                        <p:cTn id="181" dur="500" fill="hold"/>
                                        <p:tgtEl>
                                          <p:spTgt spid="1338402"/>
                                        </p:tgtEl>
                                        <p:attrNameLst>
                                          <p:attrName>ppt_x</p:attrName>
                                        </p:attrNameLst>
                                      </p:cBhvr>
                                      <p:tavLst>
                                        <p:tav tm="0">
                                          <p:val>
                                            <p:strVal val="#ppt_x"/>
                                          </p:val>
                                        </p:tav>
                                        <p:tav tm="100000">
                                          <p:val>
                                            <p:strVal val="#ppt_x"/>
                                          </p:val>
                                        </p:tav>
                                      </p:tavLst>
                                    </p:anim>
                                    <p:anim calcmode="lin" valueType="num">
                                      <p:cBhvr additive="base">
                                        <p:cTn id="182" dur="500" fill="hold"/>
                                        <p:tgtEl>
                                          <p:spTgt spid="1338402"/>
                                        </p:tgtEl>
                                        <p:attrNameLst>
                                          <p:attrName>ppt_y</p:attrName>
                                        </p:attrNameLst>
                                      </p:cBhvr>
                                      <p:tavLst>
                                        <p:tav tm="0">
                                          <p:val>
                                            <p:strVal val="1+#ppt_h/2"/>
                                          </p:val>
                                        </p:tav>
                                        <p:tav tm="100000">
                                          <p:val>
                                            <p:strVal val="#ppt_y"/>
                                          </p:val>
                                        </p:tav>
                                      </p:tavLst>
                                    </p:anim>
                                  </p:childTnLst>
                                </p:cTn>
                              </p:par>
                            </p:childTnLst>
                          </p:cTn>
                        </p:par>
                      </p:childTnLst>
                    </p:cTn>
                  </p:par>
                  <p:par>
                    <p:cTn id="183" fill="hold" nodeType="clickPar">
                      <p:stCondLst>
                        <p:cond delay="indefinite"/>
                      </p:stCondLst>
                      <p:childTnLst>
                        <p:par>
                          <p:cTn id="184" fill="hold" nodeType="withGroup">
                            <p:stCondLst>
                              <p:cond delay="0"/>
                            </p:stCondLst>
                            <p:childTnLst>
                              <p:par>
                                <p:cTn id="185" presetID="2" presetClass="entr" presetSubtype="4" fill="hold" grpId="0" nodeType="clickEffect">
                                  <p:stCondLst>
                                    <p:cond delay="0"/>
                                  </p:stCondLst>
                                  <p:childTnLst>
                                    <p:set>
                                      <p:cBhvr>
                                        <p:cTn id="186" dur="1" fill="hold">
                                          <p:stCondLst>
                                            <p:cond delay="0"/>
                                          </p:stCondLst>
                                        </p:cTn>
                                        <p:tgtEl>
                                          <p:spTgt spid="1338400"/>
                                        </p:tgtEl>
                                        <p:attrNameLst>
                                          <p:attrName>style.visibility</p:attrName>
                                        </p:attrNameLst>
                                      </p:cBhvr>
                                      <p:to>
                                        <p:strVal val="visible"/>
                                      </p:to>
                                    </p:set>
                                    <p:anim calcmode="lin" valueType="num">
                                      <p:cBhvr additive="base">
                                        <p:cTn id="187" dur="500" fill="hold"/>
                                        <p:tgtEl>
                                          <p:spTgt spid="1338400"/>
                                        </p:tgtEl>
                                        <p:attrNameLst>
                                          <p:attrName>ppt_x</p:attrName>
                                        </p:attrNameLst>
                                      </p:cBhvr>
                                      <p:tavLst>
                                        <p:tav tm="0">
                                          <p:val>
                                            <p:strVal val="#ppt_x"/>
                                          </p:val>
                                        </p:tav>
                                        <p:tav tm="100000">
                                          <p:val>
                                            <p:strVal val="#ppt_x"/>
                                          </p:val>
                                        </p:tav>
                                      </p:tavLst>
                                    </p:anim>
                                    <p:anim calcmode="lin" valueType="num">
                                      <p:cBhvr additive="base">
                                        <p:cTn id="188" dur="500" fill="hold"/>
                                        <p:tgtEl>
                                          <p:spTgt spid="13384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8371" grpId="0"/>
      <p:bldP spid="1338372" grpId="0"/>
      <p:bldP spid="1338373" grpId="0"/>
      <p:bldP spid="1338374" grpId="0"/>
      <p:bldP spid="1338375" grpId="0"/>
      <p:bldP spid="1338376" grpId="0"/>
      <p:bldP spid="1338377" grpId="0"/>
      <p:bldP spid="1338378" grpId="0"/>
      <p:bldP spid="1338379" grpId="0"/>
      <p:bldP spid="1338380" grpId="0"/>
      <p:bldP spid="1338381" grpId="0"/>
      <p:bldP spid="1338382" grpId="0"/>
      <p:bldP spid="1338383" grpId="0"/>
      <p:bldP spid="1338384" grpId="0"/>
      <p:bldP spid="1338385" grpId="0"/>
      <p:bldP spid="1338386" grpId="0"/>
      <p:bldP spid="1338387" grpId="0"/>
      <p:bldP spid="1338388" grpId="0"/>
      <p:bldP spid="1338389" grpId="0"/>
      <p:bldP spid="1338390" grpId="0"/>
      <p:bldP spid="1338391" grpId="0"/>
      <p:bldP spid="1338392" grpId="0"/>
      <p:bldP spid="1338393" grpId="0"/>
      <p:bldP spid="1338394" grpId="0"/>
      <p:bldP spid="1338395" grpId="0"/>
      <p:bldP spid="1338396" grpId="0"/>
      <p:bldP spid="1338397" grpId="0"/>
      <p:bldP spid="1338398" grpId="0"/>
      <p:bldP spid="1338399" grpId="0"/>
      <p:bldP spid="1338400" grpId="0"/>
      <p:bldP spid="1338402" grpId="0"/>
    </p:bldLst>
  </p:timing>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endParaRPr lang="tr-TR" smtClean="0"/>
          </a:p>
        </p:txBody>
      </p:sp>
      <p:sp>
        <p:nvSpPr>
          <p:cNvPr id="915459" name="Rectangle 3"/>
          <p:cNvSpPr>
            <a:spLocks noGrp="1" noChangeArrowheads="1"/>
          </p:cNvSpPr>
          <p:nvPr>
            <p:ph idx="1"/>
          </p:nvPr>
        </p:nvSpPr>
        <p:spPr>
          <a:xfrm>
            <a:off x="539750" y="2017713"/>
            <a:ext cx="8415338" cy="4114800"/>
          </a:xfrm>
        </p:spPr>
        <p:txBody>
          <a:bodyPr/>
          <a:lstStyle/>
          <a:p>
            <a:pPr eaLnBrk="1" hangingPunct="1"/>
            <a:endParaRPr lang="tr-TR" sz="4400" b="1" i="1" smtClean="0"/>
          </a:p>
          <a:p>
            <a:pPr eaLnBrk="1" hangingPunct="1"/>
            <a:r>
              <a:rPr lang="tr-TR" sz="4400" b="1" i="1" smtClean="0"/>
              <a:t>Titreyin ve kendinize gelin</a:t>
            </a:r>
          </a:p>
          <a:p>
            <a:pPr eaLnBrk="1" hangingPunct="1"/>
            <a:r>
              <a:rPr lang="tr-TR" sz="4400" b="1" i="1" smtClean="0"/>
              <a:t>Sahip olduklarınızın kıymetin bilin..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15459">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1545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5459"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endParaRPr lang="tr-TR" smtClean="0"/>
          </a:p>
        </p:txBody>
      </p:sp>
      <p:pic>
        <p:nvPicPr>
          <p:cNvPr id="78851" name="Picture 3" descr="40713"/>
          <p:cNvPicPr>
            <a:picLocks noGrp="1" noChangeAspect="1" noChangeArrowheads="1"/>
          </p:cNvPicPr>
          <p:nvPr>
            <p:ph type="body" idx="1"/>
          </p:nvPr>
        </p:nvPicPr>
        <p:blipFill>
          <a:blip r:embed="rId2"/>
          <a:srcRect/>
          <a:stretch>
            <a:fillRect/>
          </a:stretch>
        </p:blipFill>
        <p:spPr>
          <a:xfrm>
            <a:off x="2268538" y="1484313"/>
            <a:ext cx="4319587" cy="4392612"/>
          </a:xfrm>
          <a:noFill/>
        </p:spPr>
      </p:pic>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endParaRPr lang="tr-TR" smtClean="0"/>
          </a:p>
        </p:txBody>
      </p:sp>
      <p:pic>
        <p:nvPicPr>
          <p:cNvPr id="79875" name="Picture 3" descr="40712"/>
          <p:cNvPicPr>
            <a:picLocks noGrp="1" noChangeAspect="1" noChangeArrowheads="1"/>
          </p:cNvPicPr>
          <p:nvPr>
            <p:ph type="body" idx="1"/>
          </p:nvPr>
        </p:nvPicPr>
        <p:blipFill>
          <a:blip r:embed="rId2"/>
          <a:srcRect/>
          <a:stretch>
            <a:fillRect/>
          </a:stretch>
        </p:blipFill>
        <p:spPr>
          <a:xfrm>
            <a:off x="2268538" y="1484313"/>
            <a:ext cx="4248150" cy="4321175"/>
          </a:xfrm>
          <a:noFill/>
        </p:spPr>
      </p:pic>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r>
              <a:rPr lang="tr-TR" smtClean="0"/>
              <a:t> </a:t>
            </a:r>
          </a:p>
        </p:txBody>
      </p:sp>
      <p:sp>
        <p:nvSpPr>
          <p:cNvPr id="80899" name="Rectangle 3"/>
          <p:cNvSpPr>
            <a:spLocks noGrp="1" noChangeArrowheads="1"/>
          </p:cNvSpPr>
          <p:nvPr>
            <p:ph idx="1"/>
          </p:nvPr>
        </p:nvSpPr>
        <p:spPr>
          <a:xfrm>
            <a:off x="762000" y="2017713"/>
            <a:ext cx="8382000" cy="4114800"/>
          </a:xfrm>
        </p:spPr>
        <p:txBody>
          <a:bodyPr/>
          <a:lstStyle/>
          <a:p>
            <a:pPr eaLnBrk="1" hangingPunct="1"/>
            <a:endParaRPr lang="tr-TR" smtClean="0"/>
          </a:p>
          <a:p>
            <a:pPr eaLnBrk="1" hangingPunct="1"/>
            <a:r>
              <a:rPr lang="tr-TR" smtClean="0"/>
              <a:t>Durumunuz ne kadar kötü olursa olsun..sizden daha kötü durumdaki insanları düşünmek sizin için her zaman iyidir.                         </a:t>
            </a:r>
          </a:p>
          <a:p>
            <a:pPr eaLnBrk="1" hangingPunct="1">
              <a:buFont typeface="Wingdings" pitchFamily="2" charset="2"/>
              <a:buNone/>
            </a:pPr>
            <a:r>
              <a:rPr lang="tr-TR" smtClean="0"/>
              <a:t>                               </a:t>
            </a:r>
            <a:r>
              <a:rPr lang="tr-TR" i="1" smtClean="0"/>
              <a:t>Anthony Robbins</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457200" y="274638"/>
            <a:ext cx="8229600" cy="868362"/>
          </a:xfrm>
        </p:spPr>
        <p:txBody>
          <a:bodyPr/>
          <a:lstStyle/>
          <a:p>
            <a:pPr eaLnBrk="1" hangingPunct="1"/>
            <a:endParaRPr lang="tr-TR" smtClean="0"/>
          </a:p>
        </p:txBody>
      </p:sp>
      <p:pic>
        <p:nvPicPr>
          <p:cNvPr id="81923" name="Picture 3" descr="02"/>
          <p:cNvPicPr>
            <a:picLocks noGrp="1" noChangeAspect="1" noChangeArrowheads="1"/>
          </p:cNvPicPr>
          <p:nvPr>
            <p:ph type="body" idx="1"/>
          </p:nvPr>
        </p:nvPicPr>
        <p:blipFill>
          <a:blip r:embed="rId2"/>
          <a:srcRect/>
          <a:stretch>
            <a:fillRect/>
          </a:stretch>
        </p:blipFill>
        <p:spPr>
          <a:xfrm>
            <a:off x="914400" y="990600"/>
            <a:ext cx="7315200" cy="5181600"/>
          </a:xfrm>
          <a:noFill/>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endParaRPr lang="tr-TR" smtClean="0"/>
          </a:p>
        </p:txBody>
      </p:sp>
      <p:pic>
        <p:nvPicPr>
          <p:cNvPr id="82947" name="Picture 3" descr="03"/>
          <p:cNvPicPr>
            <a:picLocks noGrp="1" noChangeAspect="1" noChangeArrowheads="1"/>
          </p:cNvPicPr>
          <p:nvPr>
            <p:ph type="body" idx="1"/>
          </p:nvPr>
        </p:nvPicPr>
        <p:blipFill>
          <a:blip r:embed="rId2"/>
          <a:srcRect/>
          <a:stretch>
            <a:fillRect/>
          </a:stretch>
        </p:blipFill>
        <p:spPr>
          <a:xfrm>
            <a:off x="762000" y="914400"/>
            <a:ext cx="7391400" cy="5105400"/>
          </a:xfrm>
          <a:noFill/>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endParaRPr lang="tr-TR" smtClean="0"/>
          </a:p>
        </p:txBody>
      </p:sp>
      <p:pic>
        <p:nvPicPr>
          <p:cNvPr id="83971" name="Picture 3" descr="'Önemsemedim böyle oldu'"/>
          <p:cNvPicPr>
            <a:picLocks noGrp="1" noChangeAspect="1" noChangeArrowheads="1"/>
          </p:cNvPicPr>
          <p:nvPr>
            <p:ph type="body" idx="1"/>
          </p:nvPr>
        </p:nvPicPr>
        <p:blipFill>
          <a:blip r:embed="rId2"/>
          <a:srcRect/>
          <a:stretch>
            <a:fillRect/>
          </a:stretch>
        </p:blipFill>
        <p:spPr>
          <a:xfrm>
            <a:off x="1371600" y="1066800"/>
            <a:ext cx="6400800" cy="5029200"/>
          </a:xfrm>
          <a:noFill/>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84994" name="Picture 2" descr="zkarikatur09"/>
          <p:cNvPicPr>
            <a:picLocks noChangeAspect="1" noChangeArrowheads="1"/>
          </p:cNvPicPr>
          <p:nvPr/>
        </p:nvPicPr>
        <p:blipFill>
          <a:blip r:embed="rId2"/>
          <a:srcRect/>
          <a:stretch>
            <a:fillRect/>
          </a:stretch>
        </p:blipFill>
        <p:spPr bwMode="auto">
          <a:xfrm>
            <a:off x="457200" y="381000"/>
            <a:ext cx="8343900" cy="6096000"/>
          </a:xfrm>
          <a:prstGeom prst="rect">
            <a:avLst/>
          </a:prstGeom>
          <a:noFill/>
          <a:ln w="190500" cmpd="tri">
            <a:solidFill>
              <a:schemeClr val="bg1"/>
            </a:solidFill>
            <a:miter lim="800000"/>
            <a:headEnd/>
            <a:tailEnd/>
          </a:ln>
        </p:spPr>
      </p:pic>
    </p:spTree>
  </p:cSld>
  <p:clrMapOvr>
    <a:masterClrMapping/>
  </p:clrMapOvr>
  <p:transition advTm="600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hangingPunct="1"/>
            <a:r>
              <a:rPr lang="tr-TR" smtClean="0"/>
              <a:t> </a:t>
            </a:r>
          </a:p>
        </p:txBody>
      </p:sp>
      <p:sp>
        <p:nvSpPr>
          <p:cNvPr id="88067" name="Rectangle 3"/>
          <p:cNvSpPr>
            <a:spLocks noGrp="1" noChangeArrowheads="1"/>
          </p:cNvSpPr>
          <p:nvPr>
            <p:ph type="body" idx="1"/>
          </p:nvPr>
        </p:nvSpPr>
        <p:spPr>
          <a:xfrm>
            <a:off x="762000" y="2017713"/>
            <a:ext cx="8193088" cy="4114800"/>
          </a:xfrm>
        </p:spPr>
        <p:txBody>
          <a:bodyPr/>
          <a:lstStyle/>
          <a:p>
            <a:pPr marL="0" indent="0" eaLnBrk="1" hangingPunct="1">
              <a:buFont typeface="Wingdings" pitchFamily="2" charset="2"/>
              <a:buNone/>
            </a:pPr>
            <a:endParaRPr lang="tr-TR" b="1" i="1" smtClean="0"/>
          </a:p>
          <a:p>
            <a:pPr marL="0" indent="0" eaLnBrk="1" hangingPunct="1"/>
            <a:r>
              <a:rPr lang="tr-TR" b="1" i="1" smtClean="0"/>
              <a:t>Hiçbir kere hayat bayram olmadı  </a:t>
            </a:r>
          </a:p>
          <a:p>
            <a:pPr marL="0" indent="0" eaLnBrk="1" hangingPunct="1">
              <a:buFont typeface="Wingdings" pitchFamily="2" charset="2"/>
              <a:buNone/>
            </a:pPr>
            <a:r>
              <a:rPr lang="tr-TR" b="1" i="1" smtClean="0"/>
              <a:t> </a:t>
            </a:r>
          </a:p>
          <a:p>
            <a:pPr marL="0" indent="0" eaLnBrk="1" hangingPunct="1"/>
            <a:r>
              <a:rPr lang="tr-TR" b="1" i="1" smtClean="0"/>
              <a:t>ya da her nefes alışveriş bayramdır.</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457200" y="274638"/>
            <a:ext cx="8229600" cy="2649537"/>
          </a:xfrm>
        </p:spPr>
        <p:txBody>
          <a:bodyPr/>
          <a:lstStyle/>
          <a:p>
            <a:pPr marL="342900" indent="-342900" eaLnBrk="1" hangingPunct="1"/>
            <a:r>
              <a:rPr lang="tr-TR" b="1" smtClean="0">
                <a:solidFill>
                  <a:srgbClr val="161645"/>
                </a:solidFill>
                <a:effectLst>
                  <a:outerShdw blurRad="38100" dist="38100" dir="2700000" algn="tl">
                    <a:srgbClr val="C0C0C0"/>
                  </a:outerShdw>
                </a:effectLst>
              </a:rPr>
              <a:t/>
            </a:r>
            <a:br>
              <a:rPr lang="tr-TR" b="1" smtClean="0">
                <a:solidFill>
                  <a:srgbClr val="161645"/>
                </a:solidFill>
                <a:effectLst>
                  <a:outerShdw blurRad="38100" dist="38100" dir="2700000" algn="tl">
                    <a:srgbClr val="C0C0C0"/>
                  </a:outerShdw>
                </a:effectLst>
              </a:rPr>
            </a:br>
            <a:r>
              <a:rPr lang="tr-TR" b="1" smtClean="0">
                <a:solidFill>
                  <a:srgbClr val="161645"/>
                </a:solidFill>
                <a:effectLst>
                  <a:outerShdw blurRad="38100" dist="38100" dir="2700000" algn="tl">
                    <a:srgbClr val="C0C0C0"/>
                  </a:outerShdw>
                </a:effectLst>
              </a:rPr>
              <a:t>Ben değilse KİM ?</a:t>
            </a:r>
            <a:br>
              <a:rPr lang="tr-TR" b="1" smtClean="0">
                <a:solidFill>
                  <a:srgbClr val="161645"/>
                </a:solidFill>
                <a:effectLst>
                  <a:outerShdw blurRad="38100" dist="38100" dir="2700000" algn="tl">
                    <a:srgbClr val="C0C0C0"/>
                  </a:outerShdw>
                </a:effectLst>
              </a:rPr>
            </a:br>
            <a:r>
              <a:rPr lang="tr-TR" b="1" smtClean="0">
                <a:solidFill>
                  <a:srgbClr val="161645"/>
                </a:solidFill>
                <a:effectLst>
                  <a:outerShdw blurRad="38100" dist="38100" dir="2700000" algn="tl">
                    <a:srgbClr val="C0C0C0"/>
                  </a:outerShdw>
                </a:effectLst>
              </a:rPr>
              <a:t>Şimdi değilse NE ZAMAN? </a:t>
            </a:r>
            <a:br>
              <a:rPr lang="tr-TR" b="1" smtClean="0">
                <a:solidFill>
                  <a:srgbClr val="161645"/>
                </a:solidFill>
                <a:effectLst>
                  <a:outerShdw blurRad="38100" dist="38100" dir="2700000" algn="tl">
                    <a:srgbClr val="C0C0C0"/>
                  </a:outerShdw>
                </a:effectLst>
              </a:rPr>
            </a:br>
            <a:r>
              <a:rPr lang="tr-TR" b="1" smtClean="0">
                <a:solidFill>
                  <a:srgbClr val="161645"/>
                </a:solidFill>
                <a:effectLst>
                  <a:outerShdw blurRad="38100" dist="38100" dir="2700000" algn="tl">
                    <a:srgbClr val="C0C0C0"/>
                  </a:outerShdw>
                </a:effectLst>
              </a:rPr>
              <a:t>Burada değilse NEREDE ?</a:t>
            </a:r>
            <a:r>
              <a:rPr lang="tr-TR" smtClean="0">
                <a:effectLst>
                  <a:outerShdw blurRad="38100" dist="38100" dir="2700000" algn="tl">
                    <a:srgbClr val="C0C0C0"/>
                  </a:outerShdw>
                </a:effectLst>
              </a:rPr>
              <a:t/>
            </a:r>
            <a:br>
              <a:rPr lang="tr-TR" smtClean="0">
                <a:effectLst>
                  <a:outerShdw blurRad="38100" dist="38100" dir="2700000" algn="tl">
                    <a:srgbClr val="C0C0C0"/>
                  </a:outerShdw>
                </a:effectLst>
              </a:rPr>
            </a:br>
            <a:endParaRPr lang="tr-TR" smtClean="0"/>
          </a:p>
        </p:txBody>
      </p:sp>
      <p:sp>
        <p:nvSpPr>
          <p:cNvPr id="87043" name="Rectangle 3"/>
          <p:cNvSpPr>
            <a:spLocks noGrp="1" noChangeArrowheads="1"/>
          </p:cNvSpPr>
          <p:nvPr>
            <p:ph idx="1"/>
          </p:nvPr>
        </p:nvSpPr>
        <p:spPr>
          <a:xfrm>
            <a:off x="755650" y="2743200"/>
            <a:ext cx="7772400" cy="4114800"/>
          </a:xfrm>
        </p:spPr>
        <p:txBody>
          <a:bodyPr/>
          <a:lstStyle/>
          <a:p>
            <a:pPr eaLnBrk="1" hangingPunct="1"/>
            <a:endParaRPr lang="tr-TR" smtClean="0"/>
          </a:p>
          <a:p>
            <a:pPr algn="ctr" eaLnBrk="1" hangingPunct="1">
              <a:buFont typeface="Wingdings" pitchFamily="2" charset="2"/>
              <a:buNone/>
            </a:pPr>
            <a:r>
              <a:rPr lang="tr-TR" b="1" smtClean="0">
                <a:solidFill>
                  <a:srgbClr val="FF0000"/>
                </a:solidFill>
              </a:rPr>
              <a:t>BEN YAPACAĞIM…</a:t>
            </a:r>
          </a:p>
          <a:p>
            <a:pPr algn="ctr" eaLnBrk="1" hangingPunct="1">
              <a:buFont typeface="Wingdings" pitchFamily="2" charset="2"/>
              <a:buNone/>
            </a:pPr>
            <a:endParaRPr lang="tr-TR" b="1" smtClean="0">
              <a:solidFill>
                <a:srgbClr val="FF0000"/>
              </a:solidFill>
            </a:endParaRPr>
          </a:p>
          <a:p>
            <a:pPr algn="ctr" eaLnBrk="1" hangingPunct="1">
              <a:buFont typeface="Wingdings" pitchFamily="2" charset="2"/>
              <a:buNone/>
            </a:pPr>
            <a:r>
              <a:rPr lang="tr-TR" b="1" smtClean="0">
                <a:solidFill>
                  <a:srgbClr val="FF0000"/>
                </a:solidFill>
              </a:rPr>
              <a:t>ŞİMDİ YAPACAĞIM…</a:t>
            </a:r>
          </a:p>
          <a:p>
            <a:pPr algn="ctr" eaLnBrk="1" hangingPunct="1">
              <a:buFont typeface="Wingdings" pitchFamily="2" charset="2"/>
              <a:buNone/>
            </a:pPr>
            <a:endParaRPr lang="tr-TR" b="1" smtClean="0">
              <a:solidFill>
                <a:srgbClr val="FF0000"/>
              </a:solidFill>
            </a:endParaRPr>
          </a:p>
          <a:p>
            <a:pPr algn="ctr" eaLnBrk="1" hangingPunct="1">
              <a:buFont typeface="Wingdings" pitchFamily="2" charset="2"/>
              <a:buNone/>
            </a:pPr>
            <a:r>
              <a:rPr lang="tr-TR" b="1" smtClean="0">
                <a:solidFill>
                  <a:srgbClr val="FF0000"/>
                </a:solidFill>
              </a:rPr>
              <a:t>BURADA YAPACAĞIM…</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Başlık"/>
          <p:cNvSpPr>
            <a:spLocks noGrp="1"/>
          </p:cNvSpPr>
          <p:nvPr>
            <p:ph type="title"/>
          </p:nvPr>
        </p:nvSpPr>
        <p:spPr/>
        <p:txBody>
          <a:bodyPr/>
          <a:lstStyle/>
          <a:p>
            <a:r>
              <a:rPr lang="tr-TR" smtClean="0"/>
              <a:t>Yaralı Kuş ve Kartal </a:t>
            </a:r>
          </a:p>
        </p:txBody>
      </p:sp>
      <p:sp>
        <p:nvSpPr>
          <p:cNvPr id="14339" name="2 İçerik Yer Tutucusu"/>
          <p:cNvSpPr>
            <a:spLocks noGrp="1"/>
          </p:cNvSpPr>
          <p:nvPr>
            <p:ph idx="1"/>
          </p:nvPr>
        </p:nvSpPr>
        <p:spPr>
          <a:xfrm>
            <a:off x="0" y="1341438"/>
            <a:ext cx="9144000" cy="5157787"/>
          </a:xfrm>
        </p:spPr>
        <p:txBody>
          <a:bodyPr/>
          <a:lstStyle/>
          <a:p>
            <a:endParaRPr lang="tr-TR" sz="2000" b="1" smtClean="0">
              <a:solidFill>
                <a:srgbClr val="FF0000"/>
              </a:solidFill>
              <a:latin typeface="Trebuchet MS" pitchFamily="34" charset="0"/>
            </a:endParaRPr>
          </a:p>
          <a:p>
            <a:r>
              <a:rPr lang="tr-TR" sz="2000" b="1" smtClean="0">
                <a:solidFill>
                  <a:srgbClr val="C00000"/>
                </a:solidFill>
                <a:latin typeface="Trebuchet MS" pitchFamily="34" charset="0"/>
              </a:rPr>
              <a:t>Bir gün bir Bilge kişi çölde yürüyordu. Yaralı bir kuş gördü. Çaresiz bir kuş. O biçareyi görünce, “Yarabbi” dedi. “Biliyorum ki, Sen yarattığın her varlığın rızkını gönderensin. Peki ama bu çaresiz yaralı kuşun rızkını nereden ve nasıl gönderiyorsun?”</a:t>
            </a:r>
          </a:p>
          <a:p>
            <a:r>
              <a:rPr lang="tr-TR" sz="2000" b="1" smtClean="0">
                <a:solidFill>
                  <a:srgbClr val="C00000"/>
                </a:solidFill>
                <a:latin typeface="Trebuchet MS" pitchFamily="34" charset="0"/>
              </a:rPr>
              <a:t>Merak edip beklemeye başladı. Çok geçmedi. Bir kartal süzülerek o yaralı kuşun yanına indi. Ağzındaki et parçasını o biçareye verdi. </a:t>
            </a:r>
          </a:p>
          <a:p>
            <a:r>
              <a:rPr lang="tr-TR" sz="2000" b="1" smtClean="0">
                <a:solidFill>
                  <a:srgbClr val="C00000"/>
                </a:solidFill>
                <a:latin typeface="Trebuchet MS" pitchFamily="34" charset="0"/>
              </a:rPr>
              <a:t> Bilge kişi , bu olayı görünce, “Çölde yaralı bir kuşun rızkını veren Rabbim elbette benim de rızkımı gönderir” diyerek, artık çalışmamaya, ömrünü sadece ibadet ederek geçirmeye karar verdi. Bu kararını da âlim bir zat olan İbrahim Ethem hazretlerine iletti. İbrahim Ethem hazretleri, ona şöyle dedi:</a:t>
            </a:r>
          </a:p>
          <a:p>
            <a:pPr>
              <a:buFont typeface="Wingdings" pitchFamily="2" charset="2"/>
              <a:buNone/>
            </a:pPr>
            <a:endParaRPr lang="tr-TR" sz="1800" b="1" smtClean="0">
              <a:solidFill>
                <a:srgbClr val="FF0000"/>
              </a:solidFill>
              <a:latin typeface="Trebuchet MS" pitchFamily="34" charset="0"/>
            </a:endParaRPr>
          </a:p>
          <a:p>
            <a:r>
              <a:rPr lang="tr-TR" sz="2800" b="1" smtClean="0">
                <a:solidFill>
                  <a:srgbClr val="000000"/>
                </a:solidFill>
                <a:latin typeface="Trebuchet MS" pitchFamily="34" charset="0"/>
              </a:rPr>
              <a:t>“Ey Kardeş! Neden çöldeki yaralı kuş olmak yerine, ona rızkını getiren Kartal olmayı tercih etmiyorsun</a:t>
            </a:r>
          </a:p>
          <a:p>
            <a:endParaRPr lang="tr-TR" sz="3600" smtClean="0">
              <a:latin typeface="Trebuchet MS" pitchFamily="34" charset="0"/>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eaLnBrk="1" hangingPunct="1"/>
            <a:r>
              <a:rPr lang="tr-TR" smtClean="0"/>
              <a:t>Başarı şimdi dedir.</a:t>
            </a:r>
          </a:p>
        </p:txBody>
      </p:sp>
      <p:pic>
        <p:nvPicPr>
          <p:cNvPr id="88067" name="Picture 3" descr="ard42"/>
          <p:cNvPicPr>
            <a:picLocks noGrp="1" noChangeAspect="1" noChangeArrowheads="1"/>
          </p:cNvPicPr>
          <p:nvPr>
            <p:ph idx="1"/>
          </p:nvPr>
        </p:nvPicPr>
        <p:blipFill>
          <a:blip r:embed="rId2"/>
          <a:srcRect/>
          <a:stretch>
            <a:fillRect/>
          </a:stretch>
        </p:blipFill>
        <p:spPr>
          <a:xfrm>
            <a:off x="0" y="1773238"/>
            <a:ext cx="9144000" cy="3743325"/>
          </a:xfrm>
          <a:noFill/>
        </p:spPr>
      </p:pic>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eaLnBrk="1" hangingPunct="1"/>
            <a:endParaRPr lang="tr-TR" smtClean="0"/>
          </a:p>
        </p:txBody>
      </p:sp>
      <p:sp>
        <p:nvSpPr>
          <p:cNvPr id="89091" name="Rectangle 3"/>
          <p:cNvSpPr>
            <a:spLocks noGrp="1" noChangeArrowheads="1"/>
          </p:cNvSpPr>
          <p:nvPr>
            <p:ph idx="1"/>
          </p:nvPr>
        </p:nvSpPr>
        <p:spPr/>
        <p:txBody>
          <a:bodyPr/>
          <a:lstStyle/>
          <a:p>
            <a:pPr eaLnBrk="1" hangingPunct="1"/>
            <a:endParaRPr lang="tr-TR" smtClean="0"/>
          </a:p>
          <a:p>
            <a:pPr eaLnBrk="1" hangingPunct="1"/>
            <a:endParaRPr lang="tr-TR" smtClean="0"/>
          </a:p>
          <a:p>
            <a:pPr eaLnBrk="1" hangingPunct="1"/>
            <a:r>
              <a:rPr lang="tr-TR" b="1" smtClean="0">
                <a:solidFill>
                  <a:srgbClr val="C00000"/>
                </a:solidFill>
              </a:rPr>
              <a:t>Lüzumsuz işlerde ustalaşmayın.</a:t>
            </a:r>
          </a:p>
          <a:p>
            <a:pPr eaLnBrk="1" hangingPunct="1">
              <a:buFont typeface="Wingdings" pitchFamily="2" charset="2"/>
              <a:buNone/>
            </a:pPr>
            <a:r>
              <a:rPr lang="tr-TR" smtClean="0"/>
              <a:t>                                         Anthony Robbins</a:t>
            </a:r>
          </a:p>
          <a:p>
            <a:pPr eaLnBrk="1" hangingPunct="1">
              <a:buFont typeface="Wingdings" pitchFamily="2" charset="2"/>
              <a:buNone/>
            </a:pPr>
            <a:r>
              <a:rPr lang="tr-TR" smtClean="0"/>
              <a:t> </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eaLnBrk="1" hangingPunct="1"/>
            <a:endParaRPr lang="tr-TR" smtClean="0"/>
          </a:p>
        </p:txBody>
      </p:sp>
      <p:sp>
        <p:nvSpPr>
          <p:cNvPr id="90115" name="Rectangle 3"/>
          <p:cNvSpPr>
            <a:spLocks noGrp="1" noChangeArrowheads="1"/>
          </p:cNvSpPr>
          <p:nvPr>
            <p:ph idx="1"/>
          </p:nvPr>
        </p:nvSpPr>
        <p:spPr/>
        <p:txBody>
          <a:bodyPr/>
          <a:lstStyle/>
          <a:p>
            <a:pPr eaLnBrk="1" hangingPunct="1"/>
            <a:endParaRPr lang="tr-TR" smtClean="0"/>
          </a:p>
        </p:txBody>
      </p:sp>
      <p:pic>
        <p:nvPicPr>
          <p:cNvPr id="90116" name="Picture 4" descr="ard39"/>
          <p:cNvPicPr>
            <a:picLocks noChangeAspect="1" noChangeArrowheads="1"/>
          </p:cNvPicPr>
          <p:nvPr/>
        </p:nvPicPr>
        <p:blipFill>
          <a:blip r:embed="rId2"/>
          <a:srcRect/>
          <a:stretch>
            <a:fillRect/>
          </a:stretch>
        </p:blipFill>
        <p:spPr bwMode="auto">
          <a:xfrm>
            <a:off x="0" y="1600200"/>
            <a:ext cx="9144000"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endParaRPr lang="tr-TR" smtClean="0"/>
          </a:p>
        </p:txBody>
      </p:sp>
      <p:sp>
        <p:nvSpPr>
          <p:cNvPr id="91139" name="Rectangle 3"/>
          <p:cNvSpPr>
            <a:spLocks noGrp="1" noChangeArrowheads="1"/>
          </p:cNvSpPr>
          <p:nvPr>
            <p:ph type="body" idx="1"/>
          </p:nvPr>
        </p:nvSpPr>
        <p:spPr/>
        <p:txBody>
          <a:bodyPr/>
          <a:lstStyle/>
          <a:p>
            <a:pPr eaLnBrk="1" hangingPunct="1"/>
            <a:endParaRPr lang="tr-TR" sz="4400" b="1" i="1" smtClean="0"/>
          </a:p>
          <a:p>
            <a:pPr eaLnBrk="1" hangingPunct="1"/>
            <a:endParaRPr lang="tr-TR" sz="4400" b="1" i="1" smtClean="0"/>
          </a:p>
          <a:p>
            <a:pPr eaLnBrk="1" hangingPunct="1"/>
            <a:r>
              <a:rPr lang="tr-TR" sz="4400" b="1" i="1" smtClean="0"/>
              <a:t>Hayata anlam katın..</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eaLnBrk="1" hangingPunct="1"/>
            <a:endParaRPr lang="tr-TR" smtClean="0"/>
          </a:p>
        </p:txBody>
      </p:sp>
      <p:sp>
        <p:nvSpPr>
          <p:cNvPr id="92163" name="Rectangle 3"/>
          <p:cNvSpPr>
            <a:spLocks noGrp="1" noChangeArrowheads="1"/>
          </p:cNvSpPr>
          <p:nvPr>
            <p:ph idx="1"/>
          </p:nvPr>
        </p:nvSpPr>
        <p:spPr/>
        <p:txBody>
          <a:bodyPr/>
          <a:lstStyle/>
          <a:p>
            <a:pPr eaLnBrk="1" hangingPunct="1"/>
            <a:endParaRPr lang="tr-TR" smtClean="0"/>
          </a:p>
        </p:txBody>
      </p:sp>
      <p:pic>
        <p:nvPicPr>
          <p:cNvPr id="92164" name="Picture 4" descr="asd20"/>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endParaRPr lang="tr-TR" smtClean="0"/>
          </a:p>
        </p:txBody>
      </p:sp>
      <p:sp>
        <p:nvSpPr>
          <p:cNvPr id="93187" name="Rectangle 3"/>
          <p:cNvSpPr>
            <a:spLocks noGrp="1" noChangeArrowheads="1"/>
          </p:cNvSpPr>
          <p:nvPr>
            <p:ph type="body" idx="1"/>
          </p:nvPr>
        </p:nvSpPr>
        <p:spPr/>
        <p:txBody>
          <a:bodyPr/>
          <a:lstStyle/>
          <a:p>
            <a:pPr eaLnBrk="1" hangingPunct="1"/>
            <a:endParaRPr lang="tr-TR" smtClean="0"/>
          </a:p>
        </p:txBody>
      </p:sp>
      <p:pic>
        <p:nvPicPr>
          <p:cNvPr id="93188" name="Picture 4" descr="hayır"/>
          <p:cNvPicPr>
            <a:picLocks noChangeAspect="1" noChangeArrowheads="1"/>
          </p:cNvPicPr>
          <p:nvPr/>
        </p:nvPicPr>
        <p:blipFill>
          <a:blip r:embed="rId2"/>
          <a:srcRect/>
          <a:stretch>
            <a:fillRect/>
          </a:stretch>
        </p:blipFill>
        <p:spPr bwMode="auto">
          <a:xfrm>
            <a:off x="1219200" y="0"/>
            <a:ext cx="67818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eaLnBrk="1" hangingPunct="1"/>
            <a:endParaRPr lang="tr-TR" smtClean="0"/>
          </a:p>
        </p:txBody>
      </p:sp>
      <p:sp>
        <p:nvSpPr>
          <p:cNvPr id="94211" name="Rectangle 3"/>
          <p:cNvSpPr>
            <a:spLocks noGrp="1" noChangeArrowheads="1"/>
          </p:cNvSpPr>
          <p:nvPr>
            <p:ph type="body" idx="1"/>
          </p:nvPr>
        </p:nvSpPr>
        <p:spPr/>
        <p:txBody>
          <a:bodyPr/>
          <a:lstStyle/>
          <a:p>
            <a:pPr eaLnBrk="1" hangingPunct="1"/>
            <a:endParaRPr lang="tr-TR" smtClean="0"/>
          </a:p>
        </p:txBody>
      </p:sp>
      <p:pic>
        <p:nvPicPr>
          <p:cNvPr id="94212" name="Picture 4" descr="diyaliz hastaları için"/>
          <p:cNvPicPr>
            <a:picLocks noChangeAspect="1" noChangeArrowheads="1"/>
          </p:cNvPicPr>
          <p:nvPr/>
        </p:nvPicPr>
        <p:blipFill>
          <a:blip r:embed="rId2"/>
          <a:srcRect/>
          <a:stretch>
            <a:fillRect/>
          </a:stretch>
        </p:blipFill>
        <p:spPr bwMode="auto">
          <a:xfrm>
            <a:off x="2286000" y="0"/>
            <a:ext cx="44958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pPr eaLnBrk="1" hangingPunct="1"/>
            <a:endParaRPr lang="tr-TR" smtClean="0"/>
          </a:p>
        </p:txBody>
      </p:sp>
      <p:sp>
        <p:nvSpPr>
          <p:cNvPr id="95235" name="Rectangle 3"/>
          <p:cNvSpPr>
            <a:spLocks noGrp="1" noChangeArrowheads="1"/>
          </p:cNvSpPr>
          <p:nvPr>
            <p:ph type="body" idx="1"/>
          </p:nvPr>
        </p:nvSpPr>
        <p:spPr/>
        <p:txBody>
          <a:bodyPr/>
          <a:lstStyle/>
          <a:p>
            <a:pPr eaLnBrk="1" hangingPunct="1"/>
            <a:endParaRPr lang="tr-TR" sz="4400" b="1" i="1" smtClean="0"/>
          </a:p>
          <a:p>
            <a:pPr eaLnBrk="1" hangingPunct="1"/>
            <a:endParaRPr lang="tr-TR" sz="4400" b="1" i="1" smtClean="0"/>
          </a:p>
          <a:p>
            <a:pPr eaLnBrk="1" hangingPunct="1"/>
            <a:r>
              <a:rPr lang="tr-TR" sz="4400" b="1" i="1" smtClean="0"/>
              <a:t>Başarı için mazeret yok..</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6258" name="Rectangle 5"/>
          <p:cNvSpPr>
            <a:spLocks noGrp="1" noChangeArrowheads="1"/>
          </p:cNvSpPr>
          <p:nvPr>
            <p:ph type="title"/>
          </p:nvPr>
        </p:nvSpPr>
        <p:spPr/>
        <p:txBody>
          <a:bodyPr/>
          <a:lstStyle/>
          <a:p>
            <a:pPr eaLnBrk="1" hangingPunct="1"/>
            <a:endParaRPr lang="tr-TR" smtClean="0"/>
          </a:p>
        </p:txBody>
      </p:sp>
      <p:pic>
        <p:nvPicPr>
          <p:cNvPr id="96259" name="Picture 4" descr="ard54"/>
          <p:cNvPicPr>
            <a:picLocks noGrp="1" noChangeAspect="1" noChangeArrowheads="1"/>
          </p:cNvPicPr>
          <p:nvPr>
            <p:ph idx="1"/>
          </p:nvPr>
        </p:nvPicPr>
        <p:blipFill>
          <a:blip r:embed="rId2"/>
          <a:srcRect/>
          <a:stretch>
            <a:fillRect/>
          </a:stretch>
        </p:blipFill>
        <p:spPr>
          <a:xfrm>
            <a:off x="684213" y="0"/>
            <a:ext cx="7704137" cy="6858000"/>
          </a:xfrm>
          <a:noFill/>
        </p:spPr>
      </p:pic>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7282" name="Picture 4" descr="ard41"/>
          <p:cNvPicPr>
            <a:picLocks noGrp="1" noChangeAspect="1" noChangeArrowheads="1"/>
          </p:cNvPicPr>
          <p:nvPr>
            <p:ph idx="4294967295"/>
          </p:nvPr>
        </p:nvPicPr>
        <p:blipFill>
          <a:blip r:embed="rId2"/>
          <a:srcRect/>
          <a:stretch>
            <a:fillRect/>
          </a:stretch>
        </p:blipFill>
        <p:spPr>
          <a:xfrm>
            <a:off x="2484438" y="0"/>
            <a:ext cx="4464050" cy="6858000"/>
          </a:xfrm>
          <a:noFill/>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Footer Placeholder 1"/>
          <p:cNvSpPr>
            <a:spLocks noGrp="1"/>
          </p:cNvSpPr>
          <p:nvPr>
            <p:ph type="ftr" sz="quarter" idx="11"/>
          </p:nvPr>
        </p:nvSpPr>
        <p:spPr>
          <a:xfrm>
            <a:off x="1162050" y="6243638"/>
            <a:ext cx="1905000" cy="457200"/>
          </a:xfrm>
          <a:noFill/>
        </p:spPr>
        <p:txBody>
          <a:bodyPr/>
          <a:lstStyle/>
          <a:p>
            <a:pPr algn="l"/>
            <a:r>
              <a:rPr lang="tr-TR"/>
              <a:t>İZMİR SEMİNERİ</a:t>
            </a:r>
          </a:p>
        </p:txBody>
      </p:sp>
      <p:sp>
        <p:nvSpPr>
          <p:cNvPr id="15363" name="Slide Number Placeholder 2"/>
          <p:cNvSpPr>
            <a:spLocks noGrp="1"/>
          </p:cNvSpPr>
          <p:nvPr>
            <p:ph type="sldNum" sz="quarter" idx="12"/>
          </p:nvPr>
        </p:nvSpPr>
        <p:spPr>
          <a:xfrm>
            <a:off x="3657600" y="6243638"/>
            <a:ext cx="2895600" cy="457200"/>
          </a:xfrm>
          <a:noFill/>
        </p:spPr>
        <p:txBody>
          <a:bodyPr/>
          <a:lstStyle/>
          <a:p>
            <a:pPr algn="ctr"/>
            <a:fld id="{F901082D-C1EB-427F-A9CE-AD170CF3F521}" type="slidenum">
              <a:rPr lang="tr-TR"/>
              <a:pPr algn="ctr"/>
              <a:t>9</a:t>
            </a:fld>
            <a:endParaRPr lang="tr-TR"/>
          </a:p>
        </p:txBody>
      </p:sp>
      <p:pic>
        <p:nvPicPr>
          <p:cNvPr id="15364" name="Picture 4" descr="ard57"/>
          <p:cNvPicPr>
            <a:picLocks noGrp="1" noChangeAspect="1" noChangeArrowheads="1"/>
          </p:cNvPicPr>
          <p:nvPr>
            <p:ph idx="4294967295"/>
          </p:nvPr>
        </p:nvPicPr>
        <p:blipFill>
          <a:blip r:embed="rId2"/>
          <a:srcRect/>
          <a:stretch>
            <a:fillRect/>
          </a:stretch>
        </p:blipFill>
        <p:spPr>
          <a:xfrm>
            <a:off x="0" y="0"/>
            <a:ext cx="9144000" cy="6858000"/>
          </a:xfrm>
          <a:noFill/>
        </p:spPr>
      </p:pic>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eaLnBrk="1" hangingPunct="1"/>
            <a:r>
              <a:rPr lang="tr-TR" sz="3200" smtClean="0"/>
              <a:t>Engelli Güney Afrikalı koşucu,              400 metre yarışında fiziksel engeli olmayan atletlerle yarışacak.</a:t>
            </a:r>
          </a:p>
        </p:txBody>
      </p:sp>
      <p:pic>
        <p:nvPicPr>
          <p:cNvPr id="98307" name="Picture 3" descr="31"/>
          <p:cNvPicPr>
            <a:picLocks noGrp="1" noChangeAspect="1" noChangeArrowheads="1"/>
          </p:cNvPicPr>
          <p:nvPr>
            <p:ph type="body" idx="1"/>
          </p:nvPr>
        </p:nvPicPr>
        <p:blipFill>
          <a:blip r:embed="rId2"/>
          <a:srcRect/>
          <a:stretch>
            <a:fillRect/>
          </a:stretch>
        </p:blipFill>
        <p:spPr>
          <a:xfrm>
            <a:off x="1143000" y="1905000"/>
            <a:ext cx="7162800" cy="4648200"/>
          </a:xfrm>
          <a:noFill/>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pic>
        <p:nvPicPr>
          <p:cNvPr id="99330" name="Picture 2" descr="image004"/>
          <p:cNvPicPr>
            <a:picLocks noChangeAspect="1" noChangeArrowheads="1"/>
          </p:cNvPicPr>
          <p:nvPr/>
        </p:nvPicPr>
        <p:blipFill>
          <a:blip r:embed="rId2"/>
          <a:srcRect/>
          <a:stretch>
            <a:fillRect/>
          </a:stretch>
        </p:blipFill>
        <p:spPr bwMode="auto">
          <a:xfrm>
            <a:off x="827088" y="692150"/>
            <a:ext cx="7561262" cy="54737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0354" name="Picture 2" descr="ard55"/>
          <p:cNvPicPr>
            <a:picLocks noChangeAspect="1" noChangeArrowheads="1"/>
          </p:cNvPicPr>
          <p:nvPr/>
        </p:nvPicPr>
        <p:blipFill>
          <a:blip r:embed="rId2"/>
          <a:srcRect/>
          <a:stretch>
            <a:fillRect/>
          </a:stretch>
        </p:blipFill>
        <p:spPr bwMode="auto">
          <a:xfrm>
            <a:off x="2803525" y="0"/>
            <a:ext cx="353695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eaLnBrk="1" hangingPunct="1"/>
            <a:endParaRPr lang="tr-TR" smtClean="0"/>
          </a:p>
        </p:txBody>
      </p:sp>
      <p:pic>
        <p:nvPicPr>
          <p:cNvPr id="101379" name="Picture 3" descr="http://www.hurriyetim.com.tr/displayimage/0,,183850,00.jpg"/>
          <p:cNvPicPr>
            <a:picLocks noGrp="1" noChangeAspect="1" noChangeArrowheads="1"/>
          </p:cNvPicPr>
          <p:nvPr>
            <p:ph type="body" idx="1"/>
          </p:nvPr>
        </p:nvPicPr>
        <p:blipFill>
          <a:blip r:embed="rId2" r:link="rId3"/>
          <a:srcRect/>
          <a:stretch>
            <a:fillRect/>
          </a:stretch>
        </p:blipFill>
        <p:spPr>
          <a:xfrm>
            <a:off x="1403350" y="1196975"/>
            <a:ext cx="6264275" cy="4608513"/>
          </a:xfrm>
          <a:noFill/>
        </p:spPr>
      </p:pic>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402" name="Picture 4" descr="ard51"/>
          <p:cNvPicPr>
            <a:picLocks noGrp="1" noChangeAspect="1" noChangeArrowheads="1"/>
          </p:cNvPicPr>
          <p:nvPr>
            <p:ph idx="4294967295"/>
          </p:nvPr>
        </p:nvPicPr>
        <p:blipFill>
          <a:blip r:embed="rId2"/>
          <a:srcRect/>
          <a:stretch>
            <a:fillRect/>
          </a:stretch>
        </p:blipFill>
        <p:spPr>
          <a:xfrm>
            <a:off x="1692275" y="0"/>
            <a:ext cx="5903913" cy="6858000"/>
          </a:xfrm>
          <a:noFill/>
        </p:spPr>
      </p:pic>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pPr eaLnBrk="1" hangingPunct="1"/>
            <a:endParaRPr lang="tr-TR" smtClean="0"/>
          </a:p>
        </p:txBody>
      </p:sp>
      <p:pic>
        <p:nvPicPr>
          <p:cNvPr id="103427" name="Picture 3" descr="The Albuquerque Group, 1978"/>
          <p:cNvPicPr>
            <a:picLocks noGrp="1" noChangeAspect="1" noChangeArrowheads="1"/>
          </p:cNvPicPr>
          <p:nvPr>
            <p:ph type="body" idx="1"/>
          </p:nvPr>
        </p:nvPicPr>
        <p:blipFill>
          <a:blip r:embed="rId2"/>
          <a:srcRect/>
          <a:stretch>
            <a:fillRect/>
          </a:stretch>
        </p:blipFill>
        <p:spPr>
          <a:xfrm>
            <a:off x="1905000" y="1600200"/>
            <a:ext cx="5486400" cy="4038600"/>
          </a:xfrm>
          <a:noFill/>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pPr eaLnBrk="1" hangingPunct="1"/>
            <a:endParaRPr lang="tr-TR" smtClean="0"/>
          </a:p>
        </p:txBody>
      </p:sp>
      <p:pic>
        <p:nvPicPr>
          <p:cNvPr id="104451" name="Picture 3" descr="4012"/>
          <p:cNvPicPr>
            <a:picLocks noGrp="1" noChangeAspect="1" noChangeArrowheads="1"/>
          </p:cNvPicPr>
          <p:nvPr>
            <p:ph type="body" idx="1"/>
          </p:nvPr>
        </p:nvPicPr>
        <p:blipFill>
          <a:blip r:embed="rId2"/>
          <a:srcRect/>
          <a:stretch>
            <a:fillRect/>
          </a:stretch>
        </p:blipFill>
        <p:spPr>
          <a:xfrm>
            <a:off x="2362200" y="1828800"/>
            <a:ext cx="4495800" cy="3810000"/>
          </a:xfrm>
          <a:noFill/>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pPr eaLnBrk="1" hangingPunct="1"/>
            <a:endParaRPr lang="tr-TR" smtClean="0"/>
          </a:p>
        </p:txBody>
      </p:sp>
      <p:pic>
        <p:nvPicPr>
          <p:cNvPr id="105475" name="Picture 4" descr="03"/>
          <p:cNvPicPr>
            <a:picLocks noGrp="1" noChangeAspect="1" noChangeArrowheads="1"/>
          </p:cNvPicPr>
          <p:nvPr>
            <p:ph type="body" idx="1"/>
          </p:nvPr>
        </p:nvPicPr>
        <p:blipFill>
          <a:blip r:embed="rId2"/>
          <a:srcRect/>
          <a:stretch>
            <a:fillRect/>
          </a:stretch>
        </p:blipFill>
        <p:spPr>
          <a:xfrm>
            <a:off x="2771775" y="476250"/>
            <a:ext cx="3671888" cy="5832475"/>
          </a:xfrm>
          <a:noFill/>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6498" name="Picture 2" descr="asd37"/>
          <p:cNvPicPr>
            <a:picLocks noChangeAspect="1" noChangeArrowheads="1"/>
          </p:cNvPicPr>
          <p:nvPr/>
        </p:nvPicPr>
        <p:blipFill>
          <a:blip r:embed="rId2"/>
          <a:srcRect/>
          <a:stretch>
            <a:fillRect/>
          </a:stretch>
        </p:blipFill>
        <p:spPr bwMode="auto">
          <a:xfrm>
            <a:off x="1627188" y="0"/>
            <a:ext cx="5888037"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pPr eaLnBrk="1" hangingPunct="1"/>
            <a:endParaRPr lang="tr-TR" smtClean="0"/>
          </a:p>
        </p:txBody>
      </p:sp>
      <p:sp>
        <p:nvSpPr>
          <p:cNvPr id="107523" name="Rectangle 3"/>
          <p:cNvSpPr>
            <a:spLocks noGrp="1" noChangeArrowheads="1"/>
          </p:cNvSpPr>
          <p:nvPr>
            <p:ph type="body" idx="1"/>
          </p:nvPr>
        </p:nvSpPr>
        <p:spPr/>
        <p:txBody>
          <a:bodyPr/>
          <a:lstStyle/>
          <a:p>
            <a:pPr eaLnBrk="1" hangingPunct="1"/>
            <a:endParaRPr lang="tr-TR" smtClean="0"/>
          </a:p>
        </p:txBody>
      </p:sp>
      <p:pic>
        <p:nvPicPr>
          <p:cNvPr id="107524" name="Picture 4" descr="turesin anık"/>
          <p:cNvPicPr>
            <a:picLocks noChangeAspect="1" noChangeArrowheads="1"/>
          </p:cNvPicPr>
          <p:nvPr/>
        </p:nvPicPr>
        <p:blipFill>
          <a:blip r:embed="rId2"/>
          <a:srcRect/>
          <a:stretch>
            <a:fillRect/>
          </a:stretch>
        </p:blipFill>
        <p:spPr bwMode="auto">
          <a:xfrm>
            <a:off x="990600" y="0"/>
            <a:ext cx="71628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Varsayılan Tasarım">
  <a:themeElements>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arsayılan Tasarım">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arsayılan Tasarım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arsayılan Tasarım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arsayılan Tasarım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arsayılan Tasarım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arsayılan Tasarım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arsayılan Tasarım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arsayılan Tasarım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arsayılan Tasarım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arsayılan Tasarım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arsayılan Tasarım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arsayılan Tasarım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Varsayılan Tasarım">
  <a:themeElements>
    <a:clrScheme name="1_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Varsayılan Tasarım">
      <a:majorFont>
        <a:latin typeface="Arial"/>
        <a:ea typeface=""/>
        <a:cs typeface="Arial"/>
      </a:majorFont>
      <a:minorFont>
        <a:latin typeface="Arial"/>
        <a:ea typeface=""/>
        <a:cs typeface="Arial"/>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Varsayılan Tasarım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Varsayılan Tasarım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Varsayılan Tasarım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Varsayılan Tasarım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Varsayılan Tasarım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Varsayılan Tasarım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Varsayılan Tasarım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Varsayılan Tasarım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Varsayılan Tasarım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Varsayılan Tasarım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Varsayılan Tasarım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Varsayılan Tasarım">
  <a:themeElements>
    <a:clrScheme name="3_Varsayılan Tasarım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3_Varsayılan Tasarım">
      <a:majorFont>
        <a:latin typeface="Times New Roman"/>
        <a:ea typeface=""/>
        <a:cs typeface=""/>
      </a:majorFont>
      <a:minorFont>
        <a:latin typeface="Times New Roman"/>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Varsayılan Tasarım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3_Varsayılan Tasarım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3_Varsayılan Tasarım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3_Varsayılan Tasarım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3_Varsayılan Tasarım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3_Varsayılan Tasarım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3_Varsayılan Tasarım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Karışımlar">
  <a:themeElements>
    <a:clrScheme name="4_Karışımlar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4_Karışımlar">
      <a:majorFont>
        <a:latin typeface="Tahoma"/>
        <a:ea typeface=""/>
        <a:cs typeface=""/>
      </a:majorFont>
      <a:minorFont>
        <a:latin typeface="Tahoma"/>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_Karışımlar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4_Karışımlar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4_Karışımlar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4_Karışımlar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4_Karışımlar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4_Karışımlar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Varsayılan Tasarım">
  <a:themeElements>
    <a:clrScheme name="2_Varsayılan Tasarım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Varsayılan Tasarım">
      <a:majorFont>
        <a:latin typeface="Times New Roman"/>
        <a:ea typeface=""/>
        <a:cs typeface=""/>
      </a:majorFont>
      <a:minorFont>
        <a:latin typeface="Times New Roman"/>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Varsayılan Tasarım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Varsayılan Tasarım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Varsayılan Tasarım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Varsayılan Tasarım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Varsayılan Tasarım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Varsayılan Tasarım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Varsayılan Tasarım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9285</TotalTime>
  <Words>1575</Words>
  <Application>Microsoft Office PowerPoint</Application>
  <PresentationFormat>Ekran Gösterisi (4:3)</PresentationFormat>
  <Paragraphs>403</Paragraphs>
  <Slides>122</Slides>
  <Notes>1</Notes>
  <HiddenSlides>2</HiddenSlides>
  <MMClips>0</MMClips>
  <ScaleCrop>false</ScaleCrop>
  <HeadingPairs>
    <vt:vector size="6" baseType="variant">
      <vt:variant>
        <vt:lpstr>Tema</vt:lpstr>
      </vt:variant>
      <vt:variant>
        <vt:i4>5</vt:i4>
      </vt:variant>
      <vt:variant>
        <vt:lpstr>Katıştırılmış OLE Hizmet Programları</vt:lpstr>
      </vt:variant>
      <vt:variant>
        <vt:i4>1</vt:i4>
      </vt:variant>
      <vt:variant>
        <vt:lpstr>Slayt Başlıkları</vt:lpstr>
      </vt:variant>
      <vt:variant>
        <vt:i4>122</vt:i4>
      </vt:variant>
    </vt:vector>
  </HeadingPairs>
  <TitlesOfParts>
    <vt:vector size="128" baseType="lpstr">
      <vt:lpstr>Varsayılan Tasarım</vt:lpstr>
      <vt:lpstr>1_Varsayılan Tasarım</vt:lpstr>
      <vt:lpstr>3_Varsayılan Tasarım</vt:lpstr>
      <vt:lpstr>4_Karışımlar</vt:lpstr>
      <vt:lpstr>2_Varsayılan Tasarım</vt:lpstr>
      <vt:lpstr>Bit Eşlem Resmi</vt:lpstr>
      <vt:lpstr>HOŞ GELDİNİZ  </vt:lpstr>
      <vt:lpstr>PowerPoint Sunusu</vt:lpstr>
      <vt:lpstr>Mehmet Baki ÖZTÜRK</vt:lpstr>
      <vt:lpstr>Tavır ve tutumlarımız nasıl?</vt:lpstr>
      <vt:lpstr>PowerPoint Sunusu</vt:lpstr>
      <vt:lpstr>PowerPoint Sunusu</vt:lpstr>
      <vt:lpstr>PowerPoint Sunusu</vt:lpstr>
      <vt:lpstr>Yaralı Kuş ve Kartal </vt:lpstr>
      <vt:lpstr>PowerPoint Sunusu</vt:lpstr>
      <vt:lpstr>PowerPoint Sunusu</vt:lpstr>
      <vt:lpstr>HAYATA DAİR 5 ATASÖZÜ</vt:lpstr>
      <vt:lpstr>GÖNÜL  ve GÖNÜLLÜLÜK KAVRAMI </vt:lpstr>
      <vt:lpstr>Nasıl Bir İnsan Olmalıyız?</vt:lpstr>
      <vt:lpstr>Gönüllüler - Gönülsüzler</vt:lpstr>
      <vt:lpstr>Gönüllüler    -   Gönülsüzler Kazananlar    -    Kaybedenler</vt:lpstr>
      <vt:lpstr>PowerPoint Sunusu</vt:lpstr>
      <vt:lpstr>Şimdi Karar verelim</vt:lpstr>
      <vt:lpstr>ÜLKEMDEN BİR BAŞARI HİKAYESİ</vt:lpstr>
      <vt:lpstr>ÜLKEMDEN BİR BAŞARI HİKAYESİ</vt:lpstr>
      <vt:lpstr>PowerPoint Sunusu</vt:lpstr>
      <vt:lpstr>Dubai 1994</vt:lpstr>
      <vt:lpstr>Dubai 2004</vt:lpstr>
      <vt:lpstr>PowerPoint Sunusu</vt:lpstr>
      <vt:lpstr>PowerPoint Sunusu</vt:lpstr>
      <vt:lpstr>PowerPoint Sunusu</vt:lpstr>
      <vt:lpstr>PowerPoint Sunusu</vt:lpstr>
      <vt:lpstr>PowerPoint Sunusu</vt:lpstr>
      <vt:lpstr>S.Covey</vt:lpstr>
      <vt:lpstr>Kazanan - kaybeden</vt:lpstr>
      <vt:lpstr>YETİŞKİN İNSANI 2 ŞEY GELİŞTİRİR</vt:lpstr>
      <vt:lpstr>  ITO anketi sorusu;  “Bugün alışverişe çıksanız ne alırdınız?” </vt:lpstr>
      <vt:lpstr> Kaybedenler (geçmişe yönelik)</vt:lpstr>
      <vt:lpstr> Kaybedenler (geleceğe yönelik)</vt:lpstr>
      <vt:lpstr>PowerPoint Sunusu</vt:lpstr>
      <vt:lpstr>Ve Şimdi…</vt:lpstr>
      <vt:lpstr>PowerPoint Sunusu</vt:lpstr>
      <vt:lpstr>Ne kadar şanslısınız hiç düşündünüz mü ?</vt:lpstr>
      <vt:lpstr>PowerPoint Sunusu</vt:lpstr>
      <vt:lpstr>PowerPoint Sunusu</vt:lpstr>
      <vt:lpstr>PowerPoint Sunusu</vt:lpstr>
      <vt:lpstr>ÇOKLU ZEKA KURAMI</vt:lpstr>
      <vt:lpstr>PowerPoint Sunusu</vt:lpstr>
      <vt:lpstr>PowerPoint Sunusu</vt:lpstr>
      <vt:lpstr>PowerPoint Sunusu</vt:lpstr>
      <vt:lpstr>Ne kadar şanslısınız hiç düşündünüz mü ?</vt:lpstr>
      <vt:lpstr>Ne kadar şanslısınız hiç düşündünüz mü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Yunus Emre diyor ki..</vt:lpstr>
      <vt:lpstr>Gençlerle  paylaşılacak ilkeler şu kısaltmada özetlenebilir…. </vt:lpstr>
      <vt:lpstr>SEVGİ TÜRLERİ    </vt:lpstr>
      <vt:lpstr>PowerPoint Sunusu</vt:lpstr>
      <vt:lpstr>Koşulsuz sevgi</vt:lpstr>
      <vt:lpstr>Koşulsuz sevgi</vt:lpstr>
      <vt:lpstr>PowerPoint Sunusu</vt:lpstr>
      <vt:lpstr>Koşulsuz sevgi</vt:lpstr>
      <vt:lpstr>PowerPoint Sunusu</vt:lpstr>
      <vt:lpstr>PowerPoint Sunusu</vt:lpstr>
      <vt:lpstr>PowerPoint Sunusu</vt:lpstr>
      <vt:lpstr>PowerPoint Sunusu</vt:lpstr>
      <vt:lpstr> </vt:lpstr>
      <vt:lpstr>PowerPoint Sunusu</vt:lpstr>
      <vt:lpstr>PowerPoint Sunusu</vt:lpstr>
      <vt:lpstr>PowerPoint Sunusu</vt:lpstr>
      <vt:lpstr>PowerPoint Sunusu</vt:lpstr>
      <vt:lpstr> </vt:lpstr>
      <vt:lpstr> Ben değilse KİM ? Şimdi değilse NE ZAMAN?  Burada değilse NEREDE ? </vt:lpstr>
      <vt:lpstr>Başarı şimdi dedir.</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Engelli Güney Afrikalı koşucu,              400 metre yarışında fiziksel engeli olmayan atletlerle yarışacak.</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Kızılay’da tek odadan Maltepe’de dev plazaya</vt:lpstr>
      <vt:lpstr>PowerPoint Sunusu</vt:lpstr>
      <vt:lpstr>PowerPoint Sunusu</vt:lpstr>
      <vt:lpstr>PowerPoint Sunusu</vt:lpstr>
      <vt:lpstr>PowerPoint Sunusu</vt:lpstr>
      <vt:lpstr>PowerPoint Sunusu</vt:lpstr>
      <vt:lpstr>PowerPoint Sunusu</vt:lpstr>
      <vt:lpstr>PowerPoint Sunusu</vt:lpstr>
      <vt:lpstr>önerimiz</vt:lpstr>
      <vt:lpstr>PowerPoint Sunusu</vt:lpstr>
      <vt:lpstr>PowerPoint Sunusu</vt:lpstr>
      <vt:lpstr>Mezar taşınızda ne yazsın isterdiniz?</vt:lpstr>
      <vt:lpstr>PowerPoint Sunusu</vt:lpstr>
      <vt:lpstr>Alışkanlıklar....... </vt:lpstr>
      <vt:lpstr>PowerPoint Sunusu</vt:lpstr>
      <vt:lpstr>PowerPoint Sunusu</vt:lpstr>
      <vt:lpstr>PowerPoint Sunusu</vt:lpstr>
      <vt:lpstr>PowerPoint Sunusu</vt:lpstr>
      <vt:lpstr>“Hiçbir şey beni durduramaz.   Hedefim berrak ve bense çok kararlıyım.  Moralim yüksek    şartlara teslim olmuyorum.  Mevcut durumda en iyisini  yapmaya çalışıyorum.</vt:lpstr>
      <vt:lpstr>PowerPoint Sunusu</vt:lpstr>
      <vt:lpstr>PowerPoint Sunusu</vt:lpstr>
      <vt:lpstr>Ben artık………. uygulayacağım.</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Motivasyon</dc:title>
  <dc:creator>user</dc:creator>
  <cp:lastModifiedBy>Mehmet Baki ÖZTÜRK</cp:lastModifiedBy>
  <cp:revision>745</cp:revision>
  <cp:lastPrinted>1601-01-01T00:00:00Z</cp:lastPrinted>
  <dcterms:created xsi:type="dcterms:W3CDTF">2005-01-28T22:01:11Z</dcterms:created>
  <dcterms:modified xsi:type="dcterms:W3CDTF">2014-02-17T07:43:45Z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3</vt:i4>
  </property>
</Properties>
</file>