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13" r:id="rId4"/>
    <p:sldId id="295" r:id="rId5"/>
    <p:sldId id="294" r:id="rId6"/>
    <p:sldId id="260" r:id="rId7"/>
    <p:sldId id="291" r:id="rId8"/>
    <p:sldId id="261" r:id="rId9"/>
    <p:sldId id="262" r:id="rId10"/>
    <p:sldId id="296" r:id="rId11"/>
    <p:sldId id="263" r:id="rId12"/>
    <p:sldId id="267" r:id="rId13"/>
    <p:sldId id="268" r:id="rId14"/>
    <p:sldId id="265" r:id="rId15"/>
    <p:sldId id="266" r:id="rId16"/>
    <p:sldId id="311" r:id="rId17"/>
    <p:sldId id="292" r:id="rId18"/>
    <p:sldId id="258" r:id="rId19"/>
    <p:sldId id="312" r:id="rId20"/>
    <p:sldId id="293" r:id="rId21"/>
    <p:sldId id="271"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484BA8-0EED-4C07-9468-8BB8B6C77B9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1EF6AAE3-92D3-4181-9909-E75C525FAAA3}">
      <dgm:prSet phldrT="[Metin]" custT="1"/>
      <dgm:spPr/>
      <dgm:t>
        <a:bodyPr/>
        <a:lstStyle/>
        <a:p>
          <a:pPr algn="just"/>
          <a:r>
            <a:rPr lang="tr-TR" sz="1800" b="1" dirty="0" smtClean="0">
              <a:solidFill>
                <a:srgbClr val="FF0000"/>
              </a:solidFill>
            </a:rPr>
            <a:t>VİZYON: </a:t>
          </a:r>
          <a:r>
            <a:rPr lang="tr-TR" sz="1800" dirty="0" smtClean="0">
              <a:effectLst/>
              <a:latin typeface="Calibri"/>
              <a:ea typeface="Calibri"/>
              <a:cs typeface="Times New Roman"/>
            </a:rPr>
            <a:t>Ülkemizin eğitimde model ve lider bir ülke olmasına katkıda bulunan Türkiye’de eğitim görmeyi herkes için ayrıcalığa dönüştüren ve mutlu bireyler yetiştiren bir eğitim sistemi</a:t>
          </a:r>
          <a:endParaRPr lang="tr-TR" sz="1800" dirty="0"/>
        </a:p>
      </dgm:t>
    </dgm:pt>
    <dgm:pt modelId="{302A89E0-592A-48FC-9E5E-0F906C43030F}" type="parTrans" cxnId="{89CC87E2-3737-4E33-898E-C658AA91D3F3}">
      <dgm:prSet/>
      <dgm:spPr/>
      <dgm:t>
        <a:bodyPr/>
        <a:lstStyle/>
        <a:p>
          <a:endParaRPr lang="tr-TR"/>
        </a:p>
      </dgm:t>
    </dgm:pt>
    <dgm:pt modelId="{E99890CF-059A-4051-82C0-00FD287C88D2}" type="sibTrans" cxnId="{89CC87E2-3737-4E33-898E-C658AA91D3F3}">
      <dgm:prSet/>
      <dgm:spPr/>
      <dgm:t>
        <a:bodyPr/>
        <a:lstStyle/>
        <a:p>
          <a:endParaRPr lang="tr-TR"/>
        </a:p>
      </dgm:t>
    </dgm:pt>
    <dgm:pt modelId="{19CA4A07-3EFE-466C-B43C-7D67C8B13113}">
      <dgm:prSet phldrT="[Metin]" custT="1"/>
      <dgm:spPr/>
      <dgm:t>
        <a:bodyPr/>
        <a:lstStyle/>
        <a:p>
          <a:pPr marL="0" indent="0" algn="just"/>
          <a:r>
            <a:rPr lang="tr-TR" sz="1800" b="1" dirty="0" smtClean="0">
              <a:solidFill>
                <a:srgbClr val="FF0000"/>
              </a:solidFill>
            </a:rPr>
            <a:t>S.A. 2: </a:t>
          </a:r>
          <a:r>
            <a:rPr lang="tr-TR" sz="1600" b="0" dirty="0" smtClean="0"/>
            <a:t>Her bireyin iyi bir vatandaş olması için Atatürk ilkelerine bağlı, bilimsel düşünceyi rehber edinmiş, demokrasi kültürü ve değerlerini benimsemiş, insan haklarına saygılı, ruhsal, bedensel ve zihinsel yönden sağlıklı ve dengeli yetişmiş, çevreye duyarlı ve özgüveni gelişmiş bireyler yetiştiren bir ilköğretim eğitimini her Türk vatandaşına fırsat ve imkân eşitliği içinde sunmak.</a:t>
          </a:r>
          <a:endParaRPr lang="tr-TR" sz="1600" b="0" dirty="0"/>
        </a:p>
      </dgm:t>
    </dgm:pt>
    <dgm:pt modelId="{602D906F-8895-49DA-A386-B6E1EDDE63E7}" type="parTrans" cxnId="{B84FC79F-68DB-42F3-AE2F-F4FB199E561E}">
      <dgm:prSet/>
      <dgm:spPr/>
      <dgm:t>
        <a:bodyPr/>
        <a:lstStyle/>
        <a:p>
          <a:endParaRPr lang="tr-TR"/>
        </a:p>
      </dgm:t>
    </dgm:pt>
    <dgm:pt modelId="{3070CDAE-EE97-4FA4-964D-FE5CD1349082}" type="sibTrans" cxnId="{B84FC79F-68DB-42F3-AE2F-F4FB199E561E}">
      <dgm:prSet/>
      <dgm:spPr/>
      <dgm:t>
        <a:bodyPr/>
        <a:lstStyle/>
        <a:p>
          <a:endParaRPr lang="tr-TR"/>
        </a:p>
      </dgm:t>
    </dgm:pt>
    <dgm:pt modelId="{7C65ABD2-3460-4E38-A4F9-336C15B8E2E5}">
      <dgm:prSet phldrT="[Metin]" custT="1"/>
      <dgm:spPr/>
      <dgm:t>
        <a:bodyPr/>
        <a:lstStyle/>
        <a:p>
          <a:pPr algn="just"/>
          <a:r>
            <a:rPr lang="tr-TR" sz="1800" b="1" dirty="0" smtClean="0">
              <a:solidFill>
                <a:srgbClr val="FF0000"/>
              </a:solidFill>
            </a:rPr>
            <a:t>S.H 2.2</a:t>
          </a:r>
          <a:r>
            <a:rPr lang="tr-TR" sz="1800" dirty="0" smtClean="0"/>
            <a:t>: İlköğretimdeki okul terklerini 2014 yılı sonuna kadar ortadan kaldırmak.</a:t>
          </a:r>
          <a:endParaRPr lang="tr-TR" sz="1800" dirty="0"/>
        </a:p>
      </dgm:t>
    </dgm:pt>
    <dgm:pt modelId="{12EDD375-9E01-4905-96C7-9989E9EEB423}" type="parTrans" cxnId="{9F5BB2F3-CF73-4864-AD70-DCE4FFC3D126}">
      <dgm:prSet/>
      <dgm:spPr/>
      <dgm:t>
        <a:bodyPr/>
        <a:lstStyle/>
        <a:p>
          <a:endParaRPr lang="tr-TR"/>
        </a:p>
      </dgm:t>
    </dgm:pt>
    <dgm:pt modelId="{0663B129-C01A-499E-85F1-CAFB2EDA233F}" type="sibTrans" cxnId="{9F5BB2F3-CF73-4864-AD70-DCE4FFC3D126}">
      <dgm:prSet/>
      <dgm:spPr/>
      <dgm:t>
        <a:bodyPr/>
        <a:lstStyle/>
        <a:p>
          <a:endParaRPr lang="tr-TR"/>
        </a:p>
      </dgm:t>
    </dgm:pt>
    <dgm:pt modelId="{1C982FA9-A64D-4B3B-91BC-41839666AF9E}">
      <dgm:prSet/>
      <dgm:spPr/>
      <dgm:t>
        <a:bodyPr/>
        <a:lstStyle/>
        <a:p>
          <a:endParaRPr lang="tr-TR"/>
        </a:p>
      </dgm:t>
    </dgm:pt>
    <dgm:pt modelId="{41100560-EF15-477C-A0D4-5B496A0BF55C}" type="parTrans" cxnId="{2917AE0F-FF03-4F07-BA62-E3CB91C040DE}">
      <dgm:prSet/>
      <dgm:spPr/>
      <dgm:t>
        <a:bodyPr/>
        <a:lstStyle/>
        <a:p>
          <a:endParaRPr lang="tr-TR"/>
        </a:p>
      </dgm:t>
    </dgm:pt>
    <dgm:pt modelId="{8D66DA59-04C0-446B-9D82-E8DFA80D002D}" type="sibTrans" cxnId="{2917AE0F-FF03-4F07-BA62-E3CB91C040DE}">
      <dgm:prSet/>
      <dgm:spPr/>
      <dgm:t>
        <a:bodyPr/>
        <a:lstStyle/>
        <a:p>
          <a:endParaRPr lang="tr-TR"/>
        </a:p>
      </dgm:t>
    </dgm:pt>
    <dgm:pt modelId="{2782C2FB-1996-4591-A77C-5F433731961C}">
      <dgm:prSet/>
      <dgm:spPr/>
      <dgm:t>
        <a:bodyPr/>
        <a:lstStyle/>
        <a:p>
          <a:endParaRPr lang="tr-TR"/>
        </a:p>
      </dgm:t>
    </dgm:pt>
    <dgm:pt modelId="{BE63B085-0B6D-4699-8555-278DAC50EB71}" type="parTrans" cxnId="{824EDE27-FC1A-4E1F-AC05-F1C1E645677D}">
      <dgm:prSet/>
      <dgm:spPr/>
      <dgm:t>
        <a:bodyPr/>
        <a:lstStyle/>
        <a:p>
          <a:endParaRPr lang="tr-TR"/>
        </a:p>
      </dgm:t>
    </dgm:pt>
    <dgm:pt modelId="{878FA805-9B61-40BA-8F91-339D366D361A}" type="sibTrans" cxnId="{824EDE27-FC1A-4E1F-AC05-F1C1E645677D}">
      <dgm:prSet/>
      <dgm:spPr/>
      <dgm:t>
        <a:bodyPr/>
        <a:lstStyle/>
        <a:p>
          <a:endParaRPr lang="tr-TR"/>
        </a:p>
      </dgm:t>
    </dgm:pt>
    <dgm:pt modelId="{5BB83929-47E5-413A-9AAD-3EA2826C0EC5}">
      <dgm:prSet phldrT="[Metin]" custT="1"/>
      <dgm:spPr/>
      <dgm:t>
        <a:bodyPr/>
        <a:lstStyle/>
        <a:p>
          <a:pPr algn="just"/>
          <a:r>
            <a:rPr lang="tr-TR" sz="1600" b="1" dirty="0" smtClean="0">
              <a:solidFill>
                <a:srgbClr val="FF0000"/>
              </a:solidFill>
            </a:rPr>
            <a:t>P.G2.2.1</a:t>
          </a:r>
          <a:r>
            <a:rPr lang="tr-TR" sz="1600" dirty="0" smtClean="0"/>
            <a:t> : Sürekli devamsız öğrenci sayısı </a:t>
          </a:r>
          <a:endParaRPr lang="tr-TR" sz="1600" dirty="0"/>
        </a:p>
      </dgm:t>
    </dgm:pt>
    <dgm:pt modelId="{4730046B-7B18-4F2D-BC38-D99F701EC60B}" type="parTrans" cxnId="{B2449E1C-46E6-4BE2-88A6-0EEFB1CD219E}">
      <dgm:prSet/>
      <dgm:spPr/>
      <dgm:t>
        <a:bodyPr/>
        <a:lstStyle/>
        <a:p>
          <a:endParaRPr lang="tr-TR"/>
        </a:p>
      </dgm:t>
    </dgm:pt>
    <dgm:pt modelId="{189E8DEB-C71B-4D96-A8C5-BBC1016EF660}" type="sibTrans" cxnId="{B2449E1C-46E6-4BE2-88A6-0EEFB1CD219E}">
      <dgm:prSet/>
      <dgm:spPr/>
      <dgm:t>
        <a:bodyPr/>
        <a:lstStyle/>
        <a:p>
          <a:endParaRPr lang="tr-TR"/>
        </a:p>
      </dgm:t>
    </dgm:pt>
    <dgm:pt modelId="{E54F2ABA-201A-4AF7-8535-D73F4177E200}">
      <dgm:prSet phldrT="[Metin]"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tr-TR" sz="1600" b="1" dirty="0" smtClean="0">
              <a:solidFill>
                <a:srgbClr val="FF0000"/>
              </a:solidFill>
            </a:rPr>
            <a:t>P.G2.2.3:</a:t>
          </a:r>
          <a:r>
            <a:rPr lang="tr-TR" sz="1600" dirty="0" smtClean="0"/>
            <a:t>Sürekli devamsız olan öğrencilerden devamı sağlanan öğrenci sayısı ve bunun toplam içindeki oranı</a:t>
          </a:r>
        </a:p>
        <a:p>
          <a:pPr algn="l" defTabSz="222250">
            <a:lnSpc>
              <a:spcPct val="90000"/>
            </a:lnSpc>
            <a:spcBef>
              <a:spcPct val="0"/>
            </a:spcBef>
            <a:spcAft>
              <a:spcPct val="35000"/>
            </a:spcAft>
          </a:pPr>
          <a:endParaRPr lang="tr-TR" dirty="0"/>
        </a:p>
      </dgm:t>
    </dgm:pt>
    <dgm:pt modelId="{4F4DF406-BA7F-47F8-A90D-D9AA40668674}" type="parTrans" cxnId="{0463652C-294A-431D-934E-80AA06F81F92}">
      <dgm:prSet/>
      <dgm:spPr/>
      <dgm:t>
        <a:bodyPr/>
        <a:lstStyle/>
        <a:p>
          <a:endParaRPr lang="tr-TR"/>
        </a:p>
      </dgm:t>
    </dgm:pt>
    <dgm:pt modelId="{C0366C06-8383-41E3-82B3-7815D0832F8B}" type="sibTrans" cxnId="{0463652C-294A-431D-934E-80AA06F81F92}">
      <dgm:prSet/>
      <dgm:spPr/>
      <dgm:t>
        <a:bodyPr/>
        <a:lstStyle/>
        <a:p>
          <a:endParaRPr lang="tr-TR"/>
        </a:p>
      </dgm:t>
    </dgm:pt>
    <dgm:pt modelId="{CE7F978F-A7DD-4801-B569-CEDAE41ADFE5}">
      <dgm:prSet custT="1"/>
      <dgm:spPr/>
      <dgm:t>
        <a:bodyPr/>
        <a:lstStyle/>
        <a:p>
          <a:pPr algn="just"/>
          <a:r>
            <a:rPr lang="tr-TR" sz="1600" b="1" dirty="0" smtClean="0">
              <a:solidFill>
                <a:srgbClr val="FF0000"/>
              </a:solidFill>
            </a:rPr>
            <a:t>PG 2.2.2</a:t>
          </a:r>
          <a:r>
            <a:rPr lang="tr-TR" sz="1600" dirty="0" smtClean="0"/>
            <a:t>. Sürekli devamsız öğrencilere yönelik yapılan etkinlik ve işlem sayısı</a:t>
          </a:r>
          <a:endParaRPr lang="tr-TR" sz="1600" dirty="0"/>
        </a:p>
      </dgm:t>
    </dgm:pt>
    <dgm:pt modelId="{FD109A45-1966-4761-9EB5-1B505FDDF104}" type="parTrans" cxnId="{52DC7D55-1115-4B87-9E8A-8395D448FA02}">
      <dgm:prSet/>
      <dgm:spPr/>
      <dgm:t>
        <a:bodyPr/>
        <a:lstStyle/>
        <a:p>
          <a:endParaRPr lang="tr-TR"/>
        </a:p>
      </dgm:t>
    </dgm:pt>
    <dgm:pt modelId="{357F2283-FC36-43C4-9ECE-4F9B8803919F}" type="sibTrans" cxnId="{52DC7D55-1115-4B87-9E8A-8395D448FA02}">
      <dgm:prSet/>
      <dgm:spPr/>
      <dgm:t>
        <a:bodyPr/>
        <a:lstStyle/>
        <a:p>
          <a:endParaRPr lang="tr-TR"/>
        </a:p>
      </dgm:t>
    </dgm:pt>
    <dgm:pt modelId="{42BBFDA8-FAAB-4437-8A11-C470F555449B}" type="pres">
      <dgm:prSet presAssocID="{2D484BA8-0EED-4C07-9468-8BB8B6C77B98}" presName="linear" presStyleCnt="0">
        <dgm:presLayoutVars>
          <dgm:dir/>
          <dgm:animLvl val="lvl"/>
          <dgm:resizeHandles val="exact"/>
        </dgm:presLayoutVars>
      </dgm:prSet>
      <dgm:spPr/>
      <dgm:t>
        <a:bodyPr/>
        <a:lstStyle/>
        <a:p>
          <a:endParaRPr lang="tr-TR"/>
        </a:p>
      </dgm:t>
    </dgm:pt>
    <dgm:pt modelId="{BBE27F09-89D2-48DD-B542-CC72D3374091}" type="pres">
      <dgm:prSet presAssocID="{1EF6AAE3-92D3-4181-9909-E75C525FAAA3}" presName="parentLin" presStyleCnt="0"/>
      <dgm:spPr/>
    </dgm:pt>
    <dgm:pt modelId="{A984E93D-69DD-46A7-B221-9B4F226152DA}" type="pres">
      <dgm:prSet presAssocID="{1EF6AAE3-92D3-4181-9909-E75C525FAAA3}" presName="parentLeftMargin" presStyleLbl="node1" presStyleIdx="0" presStyleCnt="6"/>
      <dgm:spPr/>
      <dgm:t>
        <a:bodyPr/>
        <a:lstStyle/>
        <a:p>
          <a:endParaRPr lang="tr-TR"/>
        </a:p>
      </dgm:t>
    </dgm:pt>
    <dgm:pt modelId="{ECF26E51-5CB9-425B-8234-7F0A1A1E2C28}" type="pres">
      <dgm:prSet presAssocID="{1EF6AAE3-92D3-4181-9909-E75C525FAAA3}" presName="parentText" presStyleLbl="node1" presStyleIdx="0" presStyleCnt="6" custScaleX="142857" custScaleY="557152" custLinFactNeighborX="-5464" custLinFactNeighborY="-53707">
        <dgm:presLayoutVars>
          <dgm:chMax val="0"/>
          <dgm:bulletEnabled val="1"/>
        </dgm:presLayoutVars>
      </dgm:prSet>
      <dgm:spPr/>
      <dgm:t>
        <a:bodyPr/>
        <a:lstStyle/>
        <a:p>
          <a:endParaRPr lang="tr-TR"/>
        </a:p>
      </dgm:t>
    </dgm:pt>
    <dgm:pt modelId="{0A23B5D6-5E0B-4550-88B5-C24CE1D8D884}" type="pres">
      <dgm:prSet presAssocID="{1EF6AAE3-92D3-4181-9909-E75C525FAAA3}" presName="negativeSpace" presStyleCnt="0"/>
      <dgm:spPr/>
    </dgm:pt>
    <dgm:pt modelId="{3717C7B1-1FDD-469F-98E6-2E71DC717FA2}" type="pres">
      <dgm:prSet presAssocID="{1EF6AAE3-92D3-4181-9909-E75C525FAAA3}" presName="childText" presStyleLbl="conFgAcc1" presStyleIdx="0" presStyleCnt="6" custScaleX="29497" custLinFactNeighborX="126" custLinFactNeighborY="-88242">
        <dgm:presLayoutVars>
          <dgm:bulletEnabled val="1"/>
        </dgm:presLayoutVars>
      </dgm:prSet>
      <dgm:spPr/>
    </dgm:pt>
    <dgm:pt modelId="{D51CCD65-447F-4028-A42C-00BA6E0E7BBC}" type="pres">
      <dgm:prSet presAssocID="{E99890CF-059A-4051-82C0-00FD287C88D2}" presName="spaceBetweenRectangles" presStyleCnt="0"/>
      <dgm:spPr/>
    </dgm:pt>
    <dgm:pt modelId="{AC7C7837-73E7-417B-9DFD-C57D1385E834}" type="pres">
      <dgm:prSet presAssocID="{19CA4A07-3EFE-466C-B43C-7D67C8B13113}" presName="parentLin" presStyleCnt="0"/>
      <dgm:spPr/>
    </dgm:pt>
    <dgm:pt modelId="{2B118D12-9261-4DAA-80FE-6B6FB4291E38}" type="pres">
      <dgm:prSet presAssocID="{19CA4A07-3EFE-466C-B43C-7D67C8B13113}" presName="parentLeftMargin" presStyleLbl="node1" presStyleIdx="0" presStyleCnt="6"/>
      <dgm:spPr/>
      <dgm:t>
        <a:bodyPr/>
        <a:lstStyle/>
        <a:p>
          <a:endParaRPr lang="tr-TR"/>
        </a:p>
      </dgm:t>
    </dgm:pt>
    <dgm:pt modelId="{A5C5B5A2-5DD3-44C6-AA82-019220518FE1}" type="pres">
      <dgm:prSet presAssocID="{19CA4A07-3EFE-466C-B43C-7D67C8B13113}" presName="parentText" presStyleLbl="node1" presStyleIdx="1" presStyleCnt="6" custScaleX="147169" custScaleY="805371" custLinFactNeighborX="-2668" custLinFactNeighborY="-49056">
        <dgm:presLayoutVars>
          <dgm:chMax val="0"/>
          <dgm:bulletEnabled val="1"/>
        </dgm:presLayoutVars>
      </dgm:prSet>
      <dgm:spPr/>
      <dgm:t>
        <a:bodyPr/>
        <a:lstStyle/>
        <a:p>
          <a:endParaRPr lang="tr-TR"/>
        </a:p>
      </dgm:t>
    </dgm:pt>
    <dgm:pt modelId="{6677DFC8-6E51-45D6-A50B-ADF1D2F02FFE}" type="pres">
      <dgm:prSet presAssocID="{19CA4A07-3EFE-466C-B43C-7D67C8B13113}" presName="negativeSpace" presStyleCnt="0"/>
      <dgm:spPr/>
    </dgm:pt>
    <dgm:pt modelId="{E4491F97-C712-4A00-B735-A17AEF5EBEF1}" type="pres">
      <dgm:prSet presAssocID="{19CA4A07-3EFE-466C-B43C-7D67C8B13113}" presName="childText" presStyleLbl="conFgAcc1" presStyleIdx="1" presStyleCnt="6" custScaleX="29651" custLinFactY="-8630" custLinFactNeighborX="0" custLinFactNeighborY="-100000">
        <dgm:presLayoutVars>
          <dgm:bulletEnabled val="1"/>
        </dgm:presLayoutVars>
      </dgm:prSet>
      <dgm:spPr/>
    </dgm:pt>
    <dgm:pt modelId="{269D76FA-F8D4-49F1-AFC0-104BB1FD42A5}" type="pres">
      <dgm:prSet presAssocID="{3070CDAE-EE97-4FA4-964D-FE5CD1349082}" presName="spaceBetweenRectangles" presStyleCnt="0"/>
      <dgm:spPr/>
    </dgm:pt>
    <dgm:pt modelId="{C35143A3-BB82-496B-89C1-20C312453453}" type="pres">
      <dgm:prSet presAssocID="{7C65ABD2-3460-4E38-A4F9-336C15B8E2E5}" presName="parentLin" presStyleCnt="0"/>
      <dgm:spPr/>
    </dgm:pt>
    <dgm:pt modelId="{C306E881-B6B0-485D-A147-A11299B516DC}" type="pres">
      <dgm:prSet presAssocID="{7C65ABD2-3460-4E38-A4F9-336C15B8E2E5}" presName="parentLeftMargin" presStyleLbl="node1" presStyleIdx="1" presStyleCnt="6"/>
      <dgm:spPr/>
      <dgm:t>
        <a:bodyPr/>
        <a:lstStyle/>
        <a:p>
          <a:endParaRPr lang="tr-TR"/>
        </a:p>
      </dgm:t>
    </dgm:pt>
    <dgm:pt modelId="{E5C553E2-C183-4A29-98BB-EDF6470BEC7B}" type="pres">
      <dgm:prSet presAssocID="{7C65ABD2-3460-4E38-A4F9-336C15B8E2E5}" presName="parentText" presStyleLbl="node1" presStyleIdx="2" presStyleCnt="6" custScaleX="137606" custScaleY="293319" custLinFactNeighborX="-8740" custLinFactNeighborY="-60524">
        <dgm:presLayoutVars>
          <dgm:chMax val="0"/>
          <dgm:bulletEnabled val="1"/>
        </dgm:presLayoutVars>
      </dgm:prSet>
      <dgm:spPr/>
      <dgm:t>
        <a:bodyPr/>
        <a:lstStyle/>
        <a:p>
          <a:endParaRPr lang="tr-TR"/>
        </a:p>
      </dgm:t>
    </dgm:pt>
    <dgm:pt modelId="{3B2644B3-797B-403E-A25E-93521BF6A5A5}" type="pres">
      <dgm:prSet presAssocID="{7C65ABD2-3460-4E38-A4F9-336C15B8E2E5}" presName="negativeSpace" presStyleCnt="0"/>
      <dgm:spPr/>
    </dgm:pt>
    <dgm:pt modelId="{8505E850-5656-48DE-A664-9DFE66D1B09E}" type="pres">
      <dgm:prSet presAssocID="{7C65ABD2-3460-4E38-A4F9-336C15B8E2E5}" presName="childText" presStyleLbl="conFgAcc1" presStyleIdx="2" presStyleCnt="6" custFlipVert="1" custScaleX="3555" custScaleY="75771" custLinFactY="35271" custLinFactNeighborX="4501" custLinFactNeighborY="100000">
        <dgm:presLayoutVars>
          <dgm:bulletEnabled val="1"/>
        </dgm:presLayoutVars>
      </dgm:prSet>
      <dgm:spPr/>
      <dgm:t>
        <a:bodyPr/>
        <a:lstStyle/>
        <a:p>
          <a:endParaRPr lang="tr-TR"/>
        </a:p>
      </dgm:t>
    </dgm:pt>
    <dgm:pt modelId="{AA9775D9-B938-4B73-A2EF-190ADD5D7F59}" type="pres">
      <dgm:prSet presAssocID="{0663B129-C01A-499E-85F1-CAFB2EDA233F}" presName="spaceBetweenRectangles" presStyleCnt="0"/>
      <dgm:spPr/>
    </dgm:pt>
    <dgm:pt modelId="{EB22D40B-7B65-49C3-9A53-843918D19ABF}" type="pres">
      <dgm:prSet presAssocID="{5BB83929-47E5-413A-9AAD-3EA2826C0EC5}" presName="parentLin" presStyleCnt="0"/>
      <dgm:spPr/>
    </dgm:pt>
    <dgm:pt modelId="{3667D341-A290-4F82-916F-28BFFAC57729}" type="pres">
      <dgm:prSet presAssocID="{5BB83929-47E5-413A-9AAD-3EA2826C0EC5}" presName="parentLeftMargin" presStyleLbl="node1" presStyleIdx="2" presStyleCnt="6"/>
      <dgm:spPr/>
      <dgm:t>
        <a:bodyPr/>
        <a:lstStyle/>
        <a:p>
          <a:endParaRPr lang="tr-TR"/>
        </a:p>
      </dgm:t>
    </dgm:pt>
    <dgm:pt modelId="{36D98737-5BC8-4C4E-B6E1-10D550439304}" type="pres">
      <dgm:prSet presAssocID="{5BB83929-47E5-413A-9AAD-3EA2826C0EC5}" presName="parentText" presStyleLbl="node1" presStyleIdx="3" presStyleCnt="6" custScaleX="119288" custScaleY="140620" custLinFactX="2144" custLinFactNeighborX="100000" custLinFactNeighborY="-75515">
        <dgm:presLayoutVars>
          <dgm:chMax val="0"/>
          <dgm:bulletEnabled val="1"/>
        </dgm:presLayoutVars>
      </dgm:prSet>
      <dgm:spPr/>
      <dgm:t>
        <a:bodyPr/>
        <a:lstStyle/>
        <a:p>
          <a:endParaRPr lang="tr-TR"/>
        </a:p>
      </dgm:t>
    </dgm:pt>
    <dgm:pt modelId="{75CF05A8-D0A4-4D02-AD8A-6D7506DFF7B0}" type="pres">
      <dgm:prSet presAssocID="{5BB83929-47E5-413A-9AAD-3EA2826C0EC5}" presName="negativeSpace" presStyleCnt="0"/>
      <dgm:spPr/>
    </dgm:pt>
    <dgm:pt modelId="{6CDDB7A5-B75D-44A5-BF38-7619D2BA0A45}" type="pres">
      <dgm:prSet presAssocID="{5BB83929-47E5-413A-9AAD-3EA2826C0EC5}" presName="childText" presStyleLbl="conFgAcc1" presStyleIdx="3" presStyleCnt="6" custFlipVert="1" custFlipHor="1" custScaleX="3949" custScaleY="159365" custLinFactY="61240" custLinFactNeighborX="4501" custLinFactNeighborY="100000">
        <dgm:presLayoutVars>
          <dgm:bulletEnabled val="1"/>
        </dgm:presLayoutVars>
      </dgm:prSet>
      <dgm:spPr/>
    </dgm:pt>
    <dgm:pt modelId="{042C44BB-EF2F-4F43-9A23-7EF0275CE4BD}" type="pres">
      <dgm:prSet presAssocID="{189E8DEB-C71B-4D96-A8C5-BBC1016EF660}" presName="spaceBetweenRectangles" presStyleCnt="0"/>
      <dgm:spPr/>
    </dgm:pt>
    <dgm:pt modelId="{59014833-7A1C-4858-AEC7-C05ABB4E7E60}" type="pres">
      <dgm:prSet presAssocID="{CE7F978F-A7DD-4801-B569-CEDAE41ADFE5}" presName="parentLin" presStyleCnt="0"/>
      <dgm:spPr/>
    </dgm:pt>
    <dgm:pt modelId="{78665341-8A58-4AA5-9F25-45101E14AC00}" type="pres">
      <dgm:prSet presAssocID="{CE7F978F-A7DD-4801-B569-CEDAE41ADFE5}" presName="parentLeftMargin" presStyleLbl="node1" presStyleIdx="3" presStyleCnt="6"/>
      <dgm:spPr/>
      <dgm:t>
        <a:bodyPr/>
        <a:lstStyle/>
        <a:p>
          <a:endParaRPr lang="tr-TR"/>
        </a:p>
      </dgm:t>
    </dgm:pt>
    <dgm:pt modelId="{F370FEA0-EF47-4F5B-9611-D72A6F6709F2}" type="pres">
      <dgm:prSet presAssocID="{CE7F978F-A7DD-4801-B569-CEDAE41ADFE5}" presName="parentText" presStyleLbl="node1" presStyleIdx="4" presStyleCnt="6" custScaleX="119412" custScaleY="258976" custLinFactX="2144" custLinFactNeighborX="100000" custLinFactNeighborY="-80341">
        <dgm:presLayoutVars>
          <dgm:chMax val="0"/>
          <dgm:bulletEnabled val="1"/>
        </dgm:presLayoutVars>
      </dgm:prSet>
      <dgm:spPr/>
      <dgm:t>
        <a:bodyPr/>
        <a:lstStyle/>
        <a:p>
          <a:endParaRPr lang="tr-TR"/>
        </a:p>
      </dgm:t>
    </dgm:pt>
    <dgm:pt modelId="{E64F96CA-BCCC-49D7-9C34-EA55CB8F8CE7}" type="pres">
      <dgm:prSet presAssocID="{CE7F978F-A7DD-4801-B569-CEDAE41ADFE5}" presName="negativeSpace" presStyleCnt="0"/>
      <dgm:spPr/>
    </dgm:pt>
    <dgm:pt modelId="{E90B33F4-FC15-4222-A4B6-96CBA26F0CEB}" type="pres">
      <dgm:prSet presAssocID="{CE7F978F-A7DD-4801-B569-CEDAE41ADFE5}" presName="childText" presStyleLbl="conFgAcc1" presStyleIdx="4" presStyleCnt="6" custFlipHor="1" custScaleX="3354" custScaleY="148026" custLinFactY="141118" custLinFactNeighborX="4501" custLinFactNeighborY="200000">
        <dgm:presLayoutVars>
          <dgm:bulletEnabled val="1"/>
        </dgm:presLayoutVars>
      </dgm:prSet>
      <dgm:spPr/>
    </dgm:pt>
    <dgm:pt modelId="{A6516E9A-D481-459C-B0D8-CBCDE8697EB4}" type="pres">
      <dgm:prSet presAssocID="{357F2283-FC36-43C4-9ECE-4F9B8803919F}" presName="spaceBetweenRectangles" presStyleCnt="0"/>
      <dgm:spPr/>
    </dgm:pt>
    <dgm:pt modelId="{D2BF3676-BE94-47AA-8E98-9E1B4AA096C4}" type="pres">
      <dgm:prSet presAssocID="{E54F2ABA-201A-4AF7-8535-D73F4177E200}" presName="parentLin" presStyleCnt="0"/>
      <dgm:spPr/>
    </dgm:pt>
    <dgm:pt modelId="{68B0AFB7-B3F8-4B47-ABDA-1A7B9245AA0C}" type="pres">
      <dgm:prSet presAssocID="{E54F2ABA-201A-4AF7-8535-D73F4177E200}" presName="parentLeftMargin" presStyleLbl="node1" presStyleIdx="4" presStyleCnt="6" custScaleX="142857" custLinFactNeighborX="7512" custLinFactNeighborY="-8923"/>
      <dgm:spPr/>
      <dgm:t>
        <a:bodyPr/>
        <a:lstStyle/>
        <a:p>
          <a:endParaRPr lang="tr-TR"/>
        </a:p>
      </dgm:t>
    </dgm:pt>
    <dgm:pt modelId="{570C7415-AB3E-4A8D-BB46-B468E95D11A1}" type="pres">
      <dgm:prSet presAssocID="{E54F2ABA-201A-4AF7-8535-D73F4177E200}" presName="parentText" presStyleLbl="node1" presStyleIdx="5" presStyleCnt="6" custScaleX="120952" custScaleY="392330" custLinFactNeighborX="87154" custLinFactNeighborY="-77474">
        <dgm:presLayoutVars>
          <dgm:chMax val="0"/>
          <dgm:bulletEnabled val="1"/>
        </dgm:presLayoutVars>
      </dgm:prSet>
      <dgm:spPr/>
      <dgm:t>
        <a:bodyPr/>
        <a:lstStyle/>
        <a:p>
          <a:endParaRPr lang="tr-TR"/>
        </a:p>
      </dgm:t>
    </dgm:pt>
    <dgm:pt modelId="{0945EAAC-AACD-4F47-A0E6-483C0D166B77}" type="pres">
      <dgm:prSet presAssocID="{E54F2ABA-201A-4AF7-8535-D73F4177E200}" presName="negativeSpace" presStyleCnt="0"/>
      <dgm:spPr/>
    </dgm:pt>
    <dgm:pt modelId="{08109F5A-3434-45C7-9400-3A01320F72D2}" type="pres">
      <dgm:prSet presAssocID="{E54F2ABA-201A-4AF7-8535-D73F4177E200}" presName="childText" presStyleLbl="conFgAcc1" presStyleIdx="5" presStyleCnt="6" custFlipVert="1" custScaleX="21000" custScaleY="103181" custLinFactY="-92492" custLinFactNeighborX="20250" custLinFactNeighborY="-100000">
        <dgm:presLayoutVars>
          <dgm:bulletEnabled val="1"/>
        </dgm:presLayoutVars>
      </dgm:prSet>
      <dgm:spPr/>
    </dgm:pt>
  </dgm:ptLst>
  <dgm:cxnLst>
    <dgm:cxn modelId="{18B9A388-EB3C-47C4-AB0F-072A9125CFF3}" type="presOf" srcId="{7C65ABD2-3460-4E38-A4F9-336C15B8E2E5}" destId="{E5C553E2-C183-4A29-98BB-EDF6470BEC7B}" srcOrd="1" destOrd="0" presId="urn:microsoft.com/office/officeart/2005/8/layout/list1"/>
    <dgm:cxn modelId="{C6B21266-CB05-44AA-9E22-DD6B32B95531}" type="presOf" srcId="{1C982FA9-A64D-4B3B-91BC-41839666AF9E}" destId="{8505E850-5656-48DE-A664-9DFE66D1B09E}" srcOrd="0" destOrd="0" presId="urn:microsoft.com/office/officeart/2005/8/layout/list1"/>
    <dgm:cxn modelId="{CF4C9F7D-AE79-4243-A5C2-17A5C457EF7A}" type="presOf" srcId="{19CA4A07-3EFE-466C-B43C-7D67C8B13113}" destId="{2B118D12-9261-4DAA-80FE-6B6FB4291E38}" srcOrd="0" destOrd="0" presId="urn:microsoft.com/office/officeart/2005/8/layout/list1"/>
    <dgm:cxn modelId="{97CACCAA-7A0D-4073-9C33-C85F7D7296B1}" type="presOf" srcId="{5BB83929-47E5-413A-9AAD-3EA2826C0EC5}" destId="{3667D341-A290-4F82-916F-28BFFAC57729}" srcOrd="0" destOrd="0" presId="urn:microsoft.com/office/officeart/2005/8/layout/list1"/>
    <dgm:cxn modelId="{8E9BF2B6-9E49-4DA7-94C1-33E3B420480A}" type="presOf" srcId="{1EF6AAE3-92D3-4181-9909-E75C525FAAA3}" destId="{ECF26E51-5CB9-425B-8234-7F0A1A1E2C28}" srcOrd="1" destOrd="0" presId="urn:microsoft.com/office/officeart/2005/8/layout/list1"/>
    <dgm:cxn modelId="{7AD20B91-0445-4D5D-BD51-32B9CED844FA}" type="presOf" srcId="{1EF6AAE3-92D3-4181-9909-E75C525FAAA3}" destId="{A984E93D-69DD-46A7-B221-9B4F226152DA}" srcOrd="0" destOrd="0" presId="urn:microsoft.com/office/officeart/2005/8/layout/list1"/>
    <dgm:cxn modelId="{5C82ED04-F624-4327-B0E6-9DDF75266577}" type="presOf" srcId="{E54F2ABA-201A-4AF7-8535-D73F4177E200}" destId="{68B0AFB7-B3F8-4B47-ABDA-1A7B9245AA0C}" srcOrd="0" destOrd="0" presId="urn:microsoft.com/office/officeart/2005/8/layout/list1"/>
    <dgm:cxn modelId="{2917AE0F-FF03-4F07-BA62-E3CB91C040DE}" srcId="{7C65ABD2-3460-4E38-A4F9-336C15B8E2E5}" destId="{1C982FA9-A64D-4B3B-91BC-41839666AF9E}" srcOrd="0" destOrd="0" parTransId="{41100560-EF15-477C-A0D4-5B496A0BF55C}" sibTransId="{8D66DA59-04C0-446B-9D82-E8DFA80D002D}"/>
    <dgm:cxn modelId="{0463652C-294A-431D-934E-80AA06F81F92}" srcId="{2D484BA8-0EED-4C07-9468-8BB8B6C77B98}" destId="{E54F2ABA-201A-4AF7-8535-D73F4177E200}" srcOrd="5" destOrd="0" parTransId="{4F4DF406-BA7F-47F8-A90D-D9AA40668674}" sibTransId="{C0366C06-8383-41E3-82B3-7815D0832F8B}"/>
    <dgm:cxn modelId="{B2449E1C-46E6-4BE2-88A6-0EEFB1CD219E}" srcId="{2D484BA8-0EED-4C07-9468-8BB8B6C77B98}" destId="{5BB83929-47E5-413A-9AAD-3EA2826C0EC5}" srcOrd="3" destOrd="0" parTransId="{4730046B-7B18-4F2D-BC38-D99F701EC60B}" sibTransId="{189E8DEB-C71B-4D96-A8C5-BBC1016EF660}"/>
    <dgm:cxn modelId="{F62531C2-3C7A-43CE-BECB-9CFBEA5E91EA}" type="presOf" srcId="{7C65ABD2-3460-4E38-A4F9-336C15B8E2E5}" destId="{C306E881-B6B0-485D-A147-A11299B516DC}" srcOrd="0" destOrd="0" presId="urn:microsoft.com/office/officeart/2005/8/layout/list1"/>
    <dgm:cxn modelId="{9F5BB2F3-CF73-4864-AD70-DCE4FFC3D126}" srcId="{2D484BA8-0EED-4C07-9468-8BB8B6C77B98}" destId="{7C65ABD2-3460-4E38-A4F9-336C15B8E2E5}" srcOrd="2" destOrd="0" parTransId="{12EDD375-9E01-4905-96C7-9989E9EEB423}" sibTransId="{0663B129-C01A-499E-85F1-CAFB2EDA233F}"/>
    <dgm:cxn modelId="{EDF94C4B-372A-4951-86D0-C675749E5C53}" type="presOf" srcId="{E54F2ABA-201A-4AF7-8535-D73F4177E200}" destId="{570C7415-AB3E-4A8D-BB46-B468E95D11A1}" srcOrd="1" destOrd="0" presId="urn:microsoft.com/office/officeart/2005/8/layout/list1"/>
    <dgm:cxn modelId="{BBF31D98-2FF4-4AAD-8A30-77C13DAEEE8B}" type="presOf" srcId="{5BB83929-47E5-413A-9AAD-3EA2826C0EC5}" destId="{36D98737-5BC8-4C4E-B6E1-10D550439304}" srcOrd="1" destOrd="0" presId="urn:microsoft.com/office/officeart/2005/8/layout/list1"/>
    <dgm:cxn modelId="{50058F39-1C51-4E3D-8553-ADAF431A497E}" type="presOf" srcId="{CE7F978F-A7DD-4801-B569-CEDAE41ADFE5}" destId="{F370FEA0-EF47-4F5B-9611-D72A6F6709F2}" srcOrd="1" destOrd="0" presId="urn:microsoft.com/office/officeart/2005/8/layout/list1"/>
    <dgm:cxn modelId="{2A924051-F17F-4D6A-9B58-89A2F2F73544}" type="presOf" srcId="{CE7F978F-A7DD-4801-B569-CEDAE41ADFE5}" destId="{78665341-8A58-4AA5-9F25-45101E14AC00}" srcOrd="0" destOrd="0" presId="urn:microsoft.com/office/officeart/2005/8/layout/list1"/>
    <dgm:cxn modelId="{824EDE27-FC1A-4E1F-AC05-F1C1E645677D}" srcId="{7C65ABD2-3460-4E38-A4F9-336C15B8E2E5}" destId="{2782C2FB-1996-4591-A77C-5F433731961C}" srcOrd="1" destOrd="0" parTransId="{BE63B085-0B6D-4699-8555-278DAC50EB71}" sibTransId="{878FA805-9B61-40BA-8F91-339D366D361A}"/>
    <dgm:cxn modelId="{87014B5E-E09F-45A4-B07D-FFEC39CC0730}" type="presOf" srcId="{2782C2FB-1996-4591-A77C-5F433731961C}" destId="{8505E850-5656-48DE-A664-9DFE66D1B09E}" srcOrd="0" destOrd="1" presId="urn:microsoft.com/office/officeart/2005/8/layout/list1"/>
    <dgm:cxn modelId="{B84FC79F-68DB-42F3-AE2F-F4FB199E561E}" srcId="{2D484BA8-0EED-4C07-9468-8BB8B6C77B98}" destId="{19CA4A07-3EFE-466C-B43C-7D67C8B13113}" srcOrd="1" destOrd="0" parTransId="{602D906F-8895-49DA-A386-B6E1EDDE63E7}" sibTransId="{3070CDAE-EE97-4FA4-964D-FE5CD1349082}"/>
    <dgm:cxn modelId="{89CC87E2-3737-4E33-898E-C658AA91D3F3}" srcId="{2D484BA8-0EED-4C07-9468-8BB8B6C77B98}" destId="{1EF6AAE3-92D3-4181-9909-E75C525FAAA3}" srcOrd="0" destOrd="0" parTransId="{302A89E0-592A-48FC-9E5E-0F906C43030F}" sibTransId="{E99890CF-059A-4051-82C0-00FD287C88D2}"/>
    <dgm:cxn modelId="{AA532D06-12BE-45CD-BFDB-76067B5D62F3}" type="presOf" srcId="{19CA4A07-3EFE-466C-B43C-7D67C8B13113}" destId="{A5C5B5A2-5DD3-44C6-AA82-019220518FE1}" srcOrd="1" destOrd="0" presId="urn:microsoft.com/office/officeart/2005/8/layout/list1"/>
    <dgm:cxn modelId="{F117AF29-C0BA-4CA4-AB80-3FD2A7EED498}" type="presOf" srcId="{2D484BA8-0EED-4C07-9468-8BB8B6C77B98}" destId="{42BBFDA8-FAAB-4437-8A11-C470F555449B}" srcOrd="0" destOrd="0" presId="urn:microsoft.com/office/officeart/2005/8/layout/list1"/>
    <dgm:cxn modelId="{52DC7D55-1115-4B87-9E8A-8395D448FA02}" srcId="{2D484BA8-0EED-4C07-9468-8BB8B6C77B98}" destId="{CE7F978F-A7DD-4801-B569-CEDAE41ADFE5}" srcOrd="4" destOrd="0" parTransId="{FD109A45-1966-4761-9EB5-1B505FDDF104}" sibTransId="{357F2283-FC36-43C4-9ECE-4F9B8803919F}"/>
    <dgm:cxn modelId="{EC6BC916-CC88-4004-8254-4540C4F20D98}" type="presParOf" srcId="{42BBFDA8-FAAB-4437-8A11-C470F555449B}" destId="{BBE27F09-89D2-48DD-B542-CC72D3374091}" srcOrd="0" destOrd="0" presId="urn:microsoft.com/office/officeart/2005/8/layout/list1"/>
    <dgm:cxn modelId="{E36AAA3B-6E68-4741-A42A-8222E58CD730}" type="presParOf" srcId="{BBE27F09-89D2-48DD-B542-CC72D3374091}" destId="{A984E93D-69DD-46A7-B221-9B4F226152DA}" srcOrd="0" destOrd="0" presId="urn:microsoft.com/office/officeart/2005/8/layout/list1"/>
    <dgm:cxn modelId="{BA68628D-A87B-40C9-B794-28653558C0A6}" type="presParOf" srcId="{BBE27F09-89D2-48DD-B542-CC72D3374091}" destId="{ECF26E51-5CB9-425B-8234-7F0A1A1E2C28}" srcOrd="1" destOrd="0" presId="urn:microsoft.com/office/officeart/2005/8/layout/list1"/>
    <dgm:cxn modelId="{58165C2C-286D-4E1B-8B1E-B550912E22FD}" type="presParOf" srcId="{42BBFDA8-FAAB-4437-8A11-C470F555449B}" destId="{0A23B5D6-5E0B-4550-88B5-C24CE1D8D884}" srcOrd="1" destOrd="0" presId="urn:microsoft.com/office/officeart/2005/8/layout/list1"/>
    <dgm:cxn modelId="{33FD913F-3E51-4C70-BFC9-12B06CC12836}" type="presParOf" srcId="{42BBFDA8-FAAB-4437-8A11-C470F555449B}" destId="{3717C7B1-1FDD-469F-98E6-2E71DC717FA2}" srcOrd="2" destOrd="0" presId="urn:microsoft.com/office/officeart/2005/8/layout/list1"/>
    <dgm:cxn modelId="{58CAE6FD-A6B5-4A40-8FD9-53BAD7510C3B}" type="presParOf" srcId="{42BBFDA8-FAAB-4437-8A11-C470F555449B}" destId="{D51CCD65-447F-4028-A42C-00BA6E0E7BBC}" srcOrd="3" destOrd="0" presId="urn:microsoft.com/office/officeart/2005/8/layout/list1"/>
    <dgm:cxn modelId="{8B90ED9F-4E2E-480B-843C-F3ACEA97048A}" type="presParOf" srcId="{42BBFDA8-FAAB-4437-8A11-C470F555449B}" destId="{AC7C7837-73E7-417B-9DFD-C57D1385E834}" srcOrd="4" destOrd="0" presId="urn:microsoft.com/office/officeart/2005/8/layout/list1"/>
    <dgm:cxn modelId="{5CF2E335-014A-46B5-9636-F331B083F1A4}" type="presParOf" srcId="{AC7C7837-73E7-417B-9DFD-C57D1385E834}" destId="{2B118D12-9261-4DAA-80FE-6B6FB4291E38}" srcOrd="0" destOrd="0" presId="urn:microsoft.com/office/officeart/2005/8/layout/list1"/>
    <dgm:cxn modelId="{8A96A0CF-A28A-4687-99EB-D1666AF964A2}" type="presParOf" srcId="{AC7C7837-73E7-417B-9DFD-C57D1385E834}" destId="{A5C5B5A2-5DD3-44C6-AA82-019220518FE1}" srcOrd="1" destOrd="0" presId="urn:microsoft.com/office/officeart/2005/8/layout/list1"/>
    <dgm:cxn modelId="{A726105C-4560-4B6E-ADB6-78E1406160EC}" type="presParOf" srcId="{42BBFDA8-FAAB-4437-8A11-C470F555449B}" destId="{6677DFC8-6E51-45D6-A50B-ADF1D2F02FFE}" srcOrd="5" destOrd="0" presId="urn:microsoft.com/office/officeart/2005/8/layout/list1"/>
    <dgm:cxn modelId="{7061870F-6EAC-4858-85C4-333F344EEFAF}" type="presParOf" srcId="{42BBFDA8-FAAB-4437-8A11-C470F555449B}" destId="{E4491F97-C712-4A00-B735-A17AEF5EBEF1}" srcOrd="6" destOrd="0" presId="urn:microsoft.com/office/officeart/2005/8/layout/list1"/>
    <dgm:cxn modelId="{87C2BB38-C010-4FFE-B980-A2D0A3DE44E7}" type="presParOf" srcId="{42BBFDA8-FAAB-4437-8A11-C470F555449B}" destId="{269D76FA-F8D4-49F1-AFC0-104BB1FD42A5}" srcOrd="7" destOrd="0" presId="urn:microsoft.com/office/officeart/2005/8/layout/list1"/>
    <dgm:cxn modelId="{C01C28A3-B205-4FB9-A44C-91FAD8823F71}" type="presParOf" srcId="{42BBFDA8-FAAB-4437-8A11-C470F555449B}" destId="{C35143A3-BB82-496B-89C1-20C312453453}" srcOrd="8" destOrd="0" presId="urn:microsoft.com/office/officeart/2005/8/layout/list1"/>
    <dgm:cxn modelId="{86FCD503-16BA-459E-8A46-D0B61522AD5A}" type="presParOf" srcId="{C35143A3-BB82-496B-89C1-20C312453453}" destId="{C306E881-B6B0-485D-A147-A11299B516DC}" srcOrd="0" destOrd="0" presId="urn:microsoft.com/office/officeart/2005/8/layout/list1"/>
    <dgm:cxn modelId="{7DD30A02-B60E-4F6B-BB5E-AAC17A734BA9}" type="presParOf" srcId="{C35143A3-BB82-496B-89C1-20C312453453}" destId="{E5C553E2-C183-4A29-98BB-EDF6470BEC7B}" srcOrd="1" destOrd="0" presId="urn:microsoft.com/office/officeart/2005/8/layout/list1"/>
    <dgm:cxn modelId="{1A19026C-A9DF-459C-8031-83CCF31283D3}" type="presParOf" srcId="{42BBFDA8-FAAB-4437-8A11-C470F555449B}" destId="{3B2644B3-797B-403E-A25E-93521BF6A5A5}" srcOrd="9" destOrd="0" presId="urn:microsoft.com/office/officeart/2005/8/layout/list1"/>
    <dgm:cxn modelId="{60E61516-92EC-45DC-B953-BC4D30BA3632}" type="presParOf" srcId="{42BBFDA8-FAAB-4437-8A11-C470F555449B}" destId="{8505E850-5656-48DE-A664-9DFE66D1B09E}" srcOrd="10" destOrd="0" presId="urn:microsoft.com/office/officeart/2005/8/layout/list1"/>
    <dgm:cxn modelId="{7A62E0CC-C1A0-425C-96AE-269E4283A645}" type="presParOf" srcId="{42BBFDA8-FAAB-4437-8A11-C470F555449B}" destId="{AA9775D9-B938-4B73-A2EF-190ADD5D7F59}" srcOrd="11" destOrd="0" presId="urn:microsoft.com/office/officeart/2005/8/layout/list1"/>
    <dgm:cxn modelId="{1A066063-6199-4364-95BA-665061ED1E57}" type="presParOf" srcId="{42BBFDA8-FAAB-4437-8A11-C470F555449B}" destId="{EB22D40B-7B65-49C3-9A53-843918D19ABF}" srcOrd="12" destOrd="0" presId="urn:microsoft.com/office/officeart/2005/8/layout/list1"/>
    <dgm:cxn modelId="{26DA24F2-A477-4B39-AC62-1EACF9EC4F9A}" type="presParOf" srcId="{EB22D40B-7B65-49C3-9A53-843918D19ABF}" destId="{3667D341-A290-4F82-916F-28BFFAC57729}" srcOrd="0" destOrd="0" presId="urn:microsoft.com/office/officeart/2005/8/layout/list1"/>
    <dgm:cxn modelId="{F16002A9-651C-4489-ACA0-192C1F4503ED}" type="presParOf" srcId="{EB22D40B-7B65-49C3-9A53-843918D19ABF}" destId="{36D98737-5BC8-4C4E-B6E1-10D550439304}" srcOrd="1" destOrd="0" presId="urn:microsoft.com/office/officeart/2005/8/layout/list1"/>
    <dgm:cxn modelId="{04DAA1AD-5B5D-4987-8E62-074C0CEAA261}" type="presParOf" srcId="{42BBFDA8-FAAB-4437-8A11-C470F555449B}" destId="{75CF05A8-D0A4-4D02-AD8A-6D7506DFF7B0}" srcOrd="13" destOrd="0" presId="urn:microsoft.com/office/officeart/2005/8/layout/list1"/>
    <dgm:cxn modelId="{86DC7F8E-EBFB-48DF-ABB8-839DDEDA633B}" type="presParOf" srcId="{42BBFDA8-FAAB-4437-8A11-C470F555449B}" destId="{6CDDB7A5-B75D-44A5-BF38-7619D2BA0A45}" srcOrd="14" destOrd="0" presId="urn:microsoft.com/office/officeart/2005/8/layout/list1"/>
    <dgm:cxn modelId="{76853A17-D277-4876-AE84-870680BF05C3}" type="presParOf" srcId="{42BBFDA8-FAAB-4437-8A11-C470F555449B}" destId="{042C44BB-EF2F-4F43-9A23-7EF0275CE4BD}" srcOrd="15" destOrd="0" presId="urn:microsoft.com/office/officeart/2005/8/layout/list1"/>
    <dgm:cxn modelId="{CD986425-8FA2-4D77-84C9-1FCE0B358F0A}" type="presParOf" srcId="{42BBFDA8-FAAB-4437-8A11-C470F555449B}" destId="{59014833-7A1C-4858-AEC7-C05ABB4E7E60}" srcOrd="16" destOrd="0" presId="urn:microsoft.com/office/officeart/2005/8/layout/list1"/>
    <dgm:cxn modelId="{B3808882-1EEE-41F4-99AC-2CDF076713DE}" type="presParOf" srcId="{59014833-7A1C-4858-AEC7-C05ABB4E7E60}" destId="{78665341-8A58-4AA5-9F25-45101E14AC00}" srcOrd="0" destOrd="0" presId="urn:microsoft.com/office/officeart/2005/8/layout/list1"/>
    <dgm:cxn modelId="{D018A6EB-9763-4033-AAD6-1033151B1DCB}" type="presParOf" srcId="{59014833-7A1C-4858-AEC7-C05ABB4E7E60}" destId="{F370FEA0-EF47-4F5B-9611-D72A6F6709F2}" srcOrd="1" destOrd="0" presId="urn:microsoft.com/office/officeart/2005/8/layout/list1"/>
    <dgm:cxn modelId="{436B7698-E104-4656-80DF-AD977B436F55}" type="presParOf" srcId="{42BBFDA8-FAAB-4437-8A11-C470F555449B}" destId="{E64F96CA-BCCC-49D7-9C34-EA55CB8F8CE7}" srcOrd="17" destOrd="0" presId="urn:microsoft.com/office/officeart/2005/8/layout/list1"/>
    <dgm:cxn modelId="{FBB01BE6-3285-4B39-8EE7-5C4F8350D5B9}" type="presParOf" srcId="{42BBFDA8-FAAB-4437-8A11-C470F555449B}" destId="{E90B33F4-FC15-4222-A4B6-96CBA26F0CEB}" srcOrd="18" destOrd="0" presId="urn:microsoft.com/office/officeart/2005/8/layout/list1"/>
    <dgm:cxn modelId="{DA3B43BF-FA03-4EFC-9732-5382B10D3754}" type="presParOf" srcId="{42BBFDA8-FAAB-4437-8A11-C470F555449B}" destId="{A6516E9A-D481-459C-B0D8-CBCDE8697EB4}" srcOrd="19" destOrd="0" presId="urn:microsoft.com/office/officeart/2005/8/layout/list1"/>
    <dgm:cxn modelId="{F7D54903-E91E-4F94-BD63-F220234491CE}" type="presParOf" srcId="{42BBFDA8-FAAB-4437-8A11-C470F555449B}" destId="{D2BF3676-BE94-47AA-8E98-9E1B4AA096C4}" srcOrd="20" destOrd="0" presId="urn:microsoft.com/office/officeart/2005/8/layout/list1"/>
    <dgm:cxn modelId="{DEB89DDC-F47F-4ABB-AD9E-4BE18EFD0EDB}" type="presParOf" srcId="{D2BF3676-BE94-47AA-8E98-9E1B4AA096C4}" destId="{68B0AFB7-B3F8-4B47-ABDA-1A7B9245AA0C}" srcOrd="0" destOrd="0" presId="urn:microsoft.com/office/officeart/2005/8/layout/list1"/>
    <dgm:cxn modelId="{C59204EB-7852-4EA1-8B37-AB1E398CFDCA}" type="presParOf" srcId="{D2BF3676-BE94-47AA-8E98-9E1B4AA096C4}" destId="{570C7415-AB3E-4A8D-BB46-B468E95D11A1}" srcOrd="1" destOrd="0" presId="urn:microsoft.com/office/officeart/2005/8/layout/list1"/>
    <dgm:cxn modelId="{AAF9CA5C-FF23-4531-A873-4F4AEAD78B3A}" type="presParOf" srcId="{42BBFDA8-FAAB-4437-8A11-C470F555449B}" destId="{0945EAAC-AACD-4F47-A0E6-483C0D166B77}" srcOrd="21" destOrd="0" presId="urn:microsoft.com/office/officeart/2005/8/layout/list1"/>
    <dgm:cxn modelId="{CC67B11E-DF4B-44D3-A213-4F2B92903D2E}" type="presParOf" srcId="{42BBFDA8-FAAB-4437-8A11-C470F555449B}" destId="{08109F5A-3434-45C7-9400-3A01320F72D2}"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484BA8-0EED-4C07-9468-8BB8B6C77B9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1EF6AAE3-92D3-4181-9909-E75C525FAAA3}">
      <dgm:prSet phldrT="[Metin]" custT="1"/>
      <dgm:spPr/>
      <dgm:t>
        <a:bodyPr/>
        <a:lstStyle/>
        <a:p>
          <a:r>
            <a:rPr lang="tr-TR" sz="2400" dirty="0" smtClean="0"/>
            <a:t>VİZYON</a:t>
          </a:r>
          <a:endParaRPr lang="tr-TR" sz="2400" dirty="0"/>
        </a:p>
      </dgm:t>
    </dgm:pt>
    <dgm:pt modelId="{302A89E0-592A-48FC-9E5E-0F906C43030F}" type="parTrans" cxnId="{89CC87E2-3737-4E33-898E-C658AA91D3F3}">
      <dgm:prSet/>
      <dgm:spPr/>
      <dgm:t>
        <a:bodyPr/>
        <a:lstStyle/>
        <a:p>
          <a:endParaRPr lang="tr-TR"/>
        </a:p>
      </dgm:t>
    </dgm:pt>
    <dgm:pt modelId="{E99890CF-059A-4051-82C0-00FD287C88D2}" type="sibTrans" cxnId="{89CC87E2-3737-4E33-898E-C658AA91D3F3}">
      <dgm:prSet/>
      <dgm:spPr/>
      <dgm:t>
        <a:bodyPr/>
        <a:lstStyle/>
        <a:p>
          <a:endParaRPr lang="tr-TR"/>
        </a:p>
      </dgm:t>
    </dgm:pt>
    <dgm:pt modelId="{19CA4A07-3EFE-466C-B43C-7D67C8B13113}">
      <dgm:prSet phldrT="[Metin]" custT="1"/>
      <dgm:spPr/>
      <dgm:t>
        <a:bodyPr/>
        <a:lstStyle/>
        <a:p>
          <a:r>
            <a:rPr lang="tr-TR" sz="2400" dirty="0" smtClean="0"/>
            <a:t>AMAÇ</a:t>
          </a:r>
          <a:endParaRPr lang="tr-TR" sz="2400" dirty="0"/>
        </a:p>
      </dgm:t>
    </dgm:pt>
    <dgm:pt modelId="{602D906F-8895-49DA-A386-B6E1EDDE63E7}" type="parTrans" cxnId="{B84FC79F-68DB-42F3-AE2F-F4FB199E561E}">
      <dgm:prSet/>
      <dgm:spPr/>
      <dgm:t>
        <a:bodyPr/>
        <a:lstStyle/>
        <a:p>
          <a:endParaRPr lang="tr-TR"/>
        </a:p>
      </dgm:t>
    </dgm:pt>
    <dgm:pt modelId="{3070CDAE-EE97-4FA4-964D-FE5CD1349082}" type="sibTrans" cxnId="{B84FC79F-68DB-42F3-AE2F-F4FB199E561E}">
      <dgm:prSet/>
      <dgm:spPr/>
      <dgm:t>
        <a:bodyPr/>
        <a:lstStyle/>
        <a:p>
          <a:endParaRPr lang="tr-TR"/>
        </a:p>
      </dgm:t>
    </dgm:pt>
    <dgm:pt modelId="{7C65ABD2-3460-4E38-A4F9-336C15B8E2E5}">
      <dgm:prSet phldrT="[Metin]" custT="1"/>
      <dgm:spPr/>
      <dgm:t>
        <a:bodyPr/>
        <a:lstStyle/>
        <a:p>
          <a:r>
            <a:rPr lang="tr-TR" sz="2400" dirty="0" smtClean="0"/>
            <a:t>HEDEF</a:t>
          </a:r>
          <a:endParaRPr lang="tr-TR" sz="2400" dirty="0"/>
        </a:p>
      </dgm:t>
    </dgm:pt>
    <dgm:pt modelId="{12EDD375-9E01-4905-96C7-9989E9EEB423}" type="parTrans" cxnId="{9F5BB2F3-CF73-4864-AD70-DCE4FFC3D126}">
      <dgm:prSet/>
      <dgm:spPr/>
      <dgm:t>
        <a:bodyPr/>
        <a:lstStyle/>
        <a:p>
          <a:endParaRPr lang="tr-TR"/>
        </a:p>
      </dgm:t>
    </dgm:pt>
    <dgm:pt modelId="{0663B129-C01A-499E-85F1-CAFB2EDA233F}" type="sibTrans" cxnId="{9F5BB2F3-CF73-4864-AD70-DCE4FFC3D126}">
      <dgm:prSet/>
      <dgm:spPr/>
      <dgm:t>
        <a:bodyPr/>
        <a:lstStyle/>
        <a:p>
          <a:endParaRPr lang="tr-TR"/>
        </a:p>
      </dgm:t>
    </dgm:pt>
    <dgm:pt modelId="{1C982FA9-A64D-4B3B-91BC-41839666AF9E}">
      <dgm:prSet/>
      <dgm:spPr/>
      <dgm:t>
        <a:bodyPr/>
        <a:lstStyle/>
        <a:p>
          <a:endParaRPr lang="tr-TR" dirty="0"/>
        </a:p>
      </dgm:t>
    </dgm:pt>
    <dgm:pt modelId="{41100560-EF15-477C-A0D4-5B496A0BF55C}" type="parTrans" cxnId="{2917AE0F-FF03-4F07-BA62-E3CB91C040DE}">
      <dgm:prSet/>
      <dgm:spPr/>
      <dgm:t>
        <a:bodyPr/>
        <a:lstStyle/>
        <a:p>
          <a:endParaRPr lang="tr-TR"/>
        </a:p>
      </dgm:t>
    </dgm:pt>
    <dgm:pt modelId="{8D66DA59-04C0-446B-9D82-E8DFA80D002D}" type="sibTrans" cxnId="{2917AE0F-FF03-4F07-BA62-E3CB91C040DE}">
      <dgm:prSet/>
      <dgm:spPr/>
      <dgm:t>
        <a:bodyPr/>
        <a:lstStyle/>
        <a:p>
          <a:endParaRPr lang="tr-TR"/>
        </a:p>
      </dgm:t>
    </dgm:pt>
    <dgm:pt modelId="{2782C2FB-1996-4591-A77C-5F433731961C}">
      <dgm:prSet/>
      <dgm:spPr/>
      <dgm:t>
        <a:bodyPr/>
        <a:lstStyle/>
        <a:p>
          <a:endParaRPr lang="tr-TR" dirty="0"/>
        </a:p>
      </dgm:t>
    </dgm:pt>
    <dgm:pt modelId="{BE63B085-0B6D-4699-8555-278DAC50EB71}" type="parTrans" cxnId="{824EDE27-FC1A-4E1F-AC05-F1C1E645677D}">
      <dgm:prSet/>
      <dgm:spPr/>
      <dgm:t>
        <a:bodyPr/>
        <a:lstStyle/>
        <a:p>
          <a:endParaRPr lang="tr-TR"/>
        </a:p>
      </dgm:t>
    </dgm:pt>
    <dgm:pt modelId="{878FA805-9B61-40BA-8F91-339D366D361A}" type="sibTrans" cxnId="{824EDE27-FC1A-4E1F-AC05-F1C1E645677D}">
      <dgm:prSet/>
      <dgm:spPr/>
      <dgm:t>
        <a:bodyPr/>
        <a:lstStyle/>
        <a:p>
          <a:endParaRPr lang="tr-TR"/>
        </a:p>
      </dgm:t>
    </dgm:pt>
    <dgm:pt modelId="{5BB83929-47E5-413A-9AAD-3EA2826C0EC5}">
      <dgm:prSet phldrT="[Metin]" custT="1"/>
      <dgm:spPr/>
      <dgm:t>
        <a:bodyPr/>
        <a:lstStyle/>
        <a:p>
          <a:r>
            <a:rPr lang="tr-TR" sz="2400" dirty="0" smtClean="0"/>
            <a:t>ÇIKTI</a:t>
          </a:r>
          <a:endParaRPr lang="tr-TR" sz="2400" dirty="0"/>
        </a:p>
      </dgm:t>
    </dgm:pt>
    <dgm:pt modelId="{4730046B-7B18-4F2D-BC38-D99F701EC60B}" type="parTrans" cxnId="{B2449E1C-46E6-4BE2-88A6-0EEFB1CD219E}">
      <dgm:prSet/>
      <dgm:spPr/>
      <dgm:t>
        <a:bodyPr/>
        <a:lstStyle/>
        <a:p>
          <a:endParaRPr lang="tr-TR"/>
        </a:p>
      </dgm:t>
    </dgm:pt>
    <dgm:pt modelId="{189E8DEB-C71B-4D96-A8C5-BBC1016EF660}" type="sibTrans" cxnId="{B2449E1C-46E6-4BE2-88A6-0EEFB1CD219E}">
      <dgm:prSet/>
      <dgm:spPr/>
      <dgm:t>
        <a:bodyPr/>
        <a:lstStyle/>
        <a:p>
          <a:endParaRPr lang="tr-TR"/>
        </a:p>
      </dgm:t>
    </dgm:pt>
    <dgm:pt modelId="{77644B1B-0971-4AF8-934A-F52F97E29630}">
      <dgm:prSet phldrT="[Metin]" custT="1"/>
      <dgm:spPr/>
      <dgm:t>
        <a:bodyPr/>
        <a:lstStyle/>
        <a:p>
          <a:r>
            <a:rPr lang="tr-TR" sz="2400" dirty="0" smtClean="0"/>
            <a:t>GİRDİ</a:t>
          </a:r>
          <a:endParaRPr lang="tr-TR" sz="2400" dirty="0"/>
        </a:p>
      </dgm:t>
    </dgm:pt>
    <dgm:pt modelId="{CD0E6019-525A-45C4-999D-0485489CD9A1}" type="parTrans" cxnId="{0993DA07-F531-4017-A8CE-EDB13115E515}">
      <dgm:prSet/>
      <dgm:spPr/>
      <dgm:t>
        <a:bodyPr/>
        <a:lstStyle/>
        <a:p>
          <a:endParaRPr lang="tr-TR"/>
        </a:p>
      </dgm:t>
    </dgm:pt>
    <dgm:pt modelId="{BFF188C6-E817-4DE9-B385-AB7B07B82714}" type="sibTrans" cxnId="{0993DA07-F531-4017-A8CE-EDB13115E515}">
      <dgm:prSet/>
      <dgm:spPr/>
      <dgm:t>
        <a:bodyPr/>
        <a:lstStyle/>
        <a:p>
          <a:endParaRPr lang="tr-TR"/>
        </a:p>
      </dgm:t>
    </dgm:pt>
    <dgm:pt modelId="{42BBFDA8-FAAB-4437-8A11-C470F555449B}" type="pres">
      <dgm:prSet presAssocID="{2D484BA8-0EED-4C07-9468-8BB8B6C77B98}" presName="linear" presStyleCnt="0">
        <dgm:presLayoutVars>
          <dgm:dir/>
          <dgm:animLvl val="lvl"/>
          <dgm:resizeHandles val="exact"/>
        </dgm:presLayoutVars>
      </dgm:prSet>
      <dgm:spPr/>
      <dgm:t>
        <a:bodyPr/>
        <a:lstStyle/>
        <a:p>
          <a:endParaRPr lang="tr-TR"/>
        </a:p>
      </dgm:t>
    </dgm:pt>
    <dgm:pt modelId="{BBE27F09-89D2-48DD-B542-CC72D3374091}" type="pres">
      <dgm:prSet presAssocID="{1EF6AAE3-92D3-4181-9909-E75C525FAAA3}" presName="parentLin" presStyleCnt="0"/>
      <dgm:spPr/>
    </dgm:pt>
    <dgm:pt modelId="{A984E93D-69DD-46A7-B221-9B4F226152DA}" type="pres">
      <dgm:prSet presAssocID="{1EF6AAE3-92D3-4181-9909-E75C525FAAA3}" presName="parentLeftMargin" presStyleLbl="node1" presStyleIdx="0" presStyleCnt="5"/>
      <dgm:spPr/>
      <dgm:t>
        <a:bodyPr/>
        <a:lstStyle/>
        <a:p>
          <a:endParaRPr lang="tr-TR"/>
        </a:p>
      </dgm:t>
    </dgm:pt>
    <dgm:pt modelId="{ECF26E51-5CB9-425B-8234-7F0A1A1E2C28}" type="pres">
      <dgm:prSet presAssocID="{1EF6AAE3-92D3-4181-9909-E75C525FAAA3}" presName="parentText" presStyleLbl="node1" presStyleIdx="0" presStyleCnt="5" custScaleX="30001" custLinFactNeighborX="0" custLinFactNeighborY="1569">
        <dgm:presLayoutVars>
          <dgm:chMax val="0"/>
          <dgm:bulletEnabled val="1"/>
        </dgm:presLayoutVars>
      </dgm:prSet>
      <dgm:spPr/>
      <dgm:t>
        <a:bodyPr/>
        <a:lstStyle/>
        <a:p>
          <a:endParaRPr lang="tr-TR"/>
        </a:p>
      </dgm:t>
    </dgm:pt>
    <dgm:pt modelId="{0A23B5D6-5E0B-4550-88B5-C24CE1D8D884}" type="pres">
      <dgm:prSet presAssocID="{1EF6AAE3-92D3-4181-9909-E75C525FAAA3}" presName="negativeSpace" presStyleCnt="0"/>
      <dgm:spPr/>
    </dgm:pt>
    <dgm:pt modelId="{3717C7B1-1FDD-469F-98E6-2E71DC717FA2}" type="pres">
      <dgm:prSet presAssocID="{1EF6AAE3-92D3-4181-9909-E75C525FAAA3}" presName="childText" presStyleLbl="conFgAcc1" presStyleIdx="0" presStyleCnt="5" custScaleX="29497" custLinFactNeighborX="126" custLinFactNeighborY="-88242">
        <dgm:presLayoutVars>
          <dgm:bulletEnabled val="1"/>
        </dgm:presLayoutVars>
      </dgm:prSet>
      <dgm:spPr/>
    </dgm:pt>
    <dgm:pt modelId="{D51CCD65-447F-4028-A42C-00BA6E0E7BBC}" type="pres">
      <dgm:prSet presAssocID="{E99890CF-059A-4051-82C0-00FD287C88D2}" presName="spaceBetweenRectangles" presStyleCnt="0"/>
      <dgm:spPr/>
    </dgm:pt>
    <dgm:pt modelId="{AC7C7837-73E7-417B-9DFD-C57D1385E834}" type="pres">
      <dgm:prSet presAssocID="{19CA4A07-3EFE-466C-B43C-7D67C8B13113}" presName="parentLin" presStyleCnt="0"/>
      <dgm:spPr/>
    </dgm:pt>
    <dgm:pt modelId="{2B118D12-9261-4DAA-80FE-6B6FB4291E38}" type="pres">
      <dgm:prSet presAssocID="{19CA4A07-3EFE-466C-B43C-7D67C8B13113}" presName="parentLeftMargin" presStyleLbl="node1" presStyleIdx="0" presStyleCnt="5"/>
      <dgm:spPr/>
      <dgm:t>
        <a:bodyPr/>
        <a:lstStyle/>
        <a:p>
          <a:endParaRPr lang="tr-TR"/>
        </a:p>
      </dgm:t>
    </dgm:pt>
    <dgm:pt modelId="{A5C5B5A2-5DD3-44C6-AA82-019220518FE1}" type="pres">
      <dgm:prSet presAssocID="{19CA4A07-3EFE-466C-B43C-7D67C8B13113}" presName="parentText" presStyleLbl="node1" presStyleIdx="1" presStyleCnt="5" custScaleX="30001" custLinFactNeighborX="7512" custLinFactNeighborY="-7354">
        <dgm:presLayoutVars>
          <dgm:chMax val="0"/>
          <dgm:bulletEnabled val="1"/>
        </dgm:presLayoutVars>
      </dgm:prSet>
      <dgm:spPr/>
      <dgm:t>
        <a:bodyPr/>
        <a:lstStyle/>
        <a:p>
          <a:endParaRPr lang="tr-TR"/>
        </a:p>
      </dgm:t>
    </dgm:pt>
    <dgm:pt modelId="{6677DFC8-6E51-45D6-A50B-ADF1D2F02FFE}" type="pres">
      <dgm:prSet presAssocID="{19CA4A07-3EFE-466C-B43C-7D67C8B13113}" presName="negativeSpace" presStyleCnt="0"/>
      <dgm:spPr/>
    </dgm:pt>
    <dgm:pt modelId="{E4491F97-C712-4A00-B735-A17AEF5EBEF1}" type="pres">
      <dgm:prSet presAssocID="{19CA4A07-3EFE-466C-B43C-7D67C8B13113}" presName="childText" presStyleLbl="conFgAcc1" presStyleIdx="1" presStyleCnt="5" custScaleX="29651" custLinFactY="-8630" custLinFactNeighborX="0" custLinFactNeighborY="-100000">
        <dgm:presLayoutVars>
          <dgm:bulletEnabled val="1"/>
        </dgm:presLayoutVars>
      </dgm:prSet>
      <dgm:spPr/>
    </dgm:pt>
    <dgm:pt modelId="{269D76FA-F8D4-49F1-AFC0-104BB1FD42A5}" type="pres">
      <dgm:prSet presAssocID="{3070CDAE-EE97-4FA4-964D-FE5CD1349082}" presName="spaceBetweenRectangles" presStyleCnt="0"/>
      <dgm:spPr/>
    </dgm:pt>
    <dgm:pt modelId="{C35143A3-BB82-496B-89C1-20C312453453}" type="pres">
      <dgm:prSet presAssocID="{7C65ABD2-3460-4E38-A4F9-336C15B8E2E5}" presName="parentLin" presStyleCnt="0"/>
      <dgm:spPr/>
    </dgm:pt>
    <dgm:pt modelId="{C306E881-B6B0-485D-A147-A11299B516DC}" type="pres">
      <dgm:prSet presAssocID="{7C65ABD2-3460-4E38-A4F9-336C15B8E2E5}" presName="parentLeftMargin" presStyleLbl="node1" presStyleIdx="1" presStyleCnt="5"/>
      <dgm:spPr/>
      <dgm:t>
        <a:bodyPr/>
        <a:lstStyle/>
        <a:p>
          <a:endParaRPr lang="tr-TR"/>
        </a:p>
      </dgm:t>
    </dgm:pt>
    <dgm:pt modelId="{E5C553E2-C183-4A29-98BB-EDF6470BEC7B}" type="pres">
      <dgm:prSet presAssocID="{7C65ABD2-3460-4E38-A4F9-336C15B8E2E5}" presName="parentText" presStyleLbl="node1" presStyleIdx="2" presStyleCnt="5" custScaleX="30001" custLinFactNeighborX="7512" custLinFactNeighborY="-7354">
        <dgm:presLayoutVars>
          <dgm:chMax val="0"/>
          <dgm:bulletEnabled val="1"/>
        </dgm:presLayoutVars>
      </dgm:prSet>
      <dgm:spPr/>
      <dgm:t>
        <a:bodyPr/>
        <a:lstStyle/>
        <a:p>
          <a:endParaRPr lang="tr-TR"/>
        </a:p>
      </dgm:t>
    </dgm:pt>
    <dgm:pt modelId="{3B2644B3-797B-403E-A25E-93521BF6A5A5}" type="pres">
      <dgm:prSet presAssocID="{7C65ABD2-3460-4E38-A4F9-336C15B8E2E5}" presName="negativeSpace" presStyleCnt="0"/>
      <dgm:spPr/>
    </dgm:pt>
    <dgm:pt modelId="{8505E850-5656-48DE-A664-9DFE66D1B09E}" type="pres">
      <dgm:prSet presAssocID="{7C65ABD2-3460-4E38-A4F9-336C15B8E2E5}" presName="childText" presStyleLbl="conFgAcc1" presStyleIdx="2" presStyleCnt="5" custScaleX="29803" custScaleY="32390" custLinFactY="-4702" custLinFactNeighborX="0" custLinFactNeighborY="-100000">
        <dgm:presLayoutVars>
          <dgm:bulletEnabled val="1"/>
        </dgm:presLayoutVars>
      </dgm:prSet>
      <dgm:spPr/>
      <dgm:t>
        <a:bodyPr/>
        <a:lstStyle/>
        <a:p>
          <a:endParaRPr lang="tr-TR"/>
        </a:p>
      </dgm:t>
    </dgm:pt>
    <dgm:pt modelId="{AA9775D9-B938-4B73-A2EF-190ADD5D7F59}" type="pres">
      <dgm:prSet presAssocID="{0663B129-C01A-499E-85F1-CAFB2EDA233F}" presName="spaceBetweenRectangles" presStyleCnt="0"/>
      <dgm:spPr/>
    </dgm:pt>
    <dgm:pt modelId="{EB22D40B-7B65-49C3-9A53-843918D19ABF}" type="pres">
      <dgm:prSet presAssocID="{5BB83929-47E5-413A-9AAD-3EA2826C0EC5}" presName="parentLin" presStyleCnt="0"/>
      <dgm:spPr/>
    </dgm:pt>
    <dgm:pt modelId="{3667D341-A290-4F82-916F-28BFFAC57729}" type="pres">
      <dgm:prSet presAssocID="{5BB83929-47E5-413A-9AAD-3EA2826C0EC5}" presName="parentLeftMargin" presStyleLbl="node1" presStyleIdx="2" presStyleCnt="5"/>
      <dgm:spPr/>
      <dgm:t>
        <a:bodyPr/>
        <a:lstStyle/>
        <a:p>
          <a:endParaRPr lang="tr-TR"/>
        </a:p>
      </dgm:t>
    </dgm:pt>
    <dgm:pt modelId="{36D98737-5BC8-4C4E-B6E1-10D550439304}" type="pres">
      <dgm:prSet presAssocID="{5BB83929-47E5-413A-9AAD-3EA2826C0EC5}" presName="parentText" presStyleLbl="node1" presStyleIdx="3" presStyleCnt="5" custScaleX="30001" custLinFactNeighborX="7512" custLinFactNeighborY="-8923">
        <dgm:presLayoutVars>
          <dgm:chMax val="0"/>
          <dgm:bulletEnabled val="1"/>
        </dgm:presLayoutVars>
      </dgm:prSet>
      <dgm:spPr/>
      <dgm:t>
        <a:bodyPr/>
        <a:lstStyle/>
        <a:p>
          <a:endParaRPr lang="tr-TR"/>
        </a:p>
      </dgm:t>
    </dgm:pt>
    <dgm:pt modelId="{75CF05A8-D0A4-4D02-AD8A-6D7506DFF7B0}" type="pres">
      <dgm:prSet presAssocID="{5BB83929-47E5-413A-9AAD-3EA2826C0EC5}" presName="negativeSpace" presStyleCnt="0"/>
      <dgm:spPr/>
    </dgm:pt>
    <dgm:pt modelId="{6CDDB7A5-B75D-44A5-BF38-7619D2BA0A45}" type="pres">
      <dgm:prSet presAssocID="{5BB83929-47E5-413A-9AAD-3EA2826C0EC5}" presName="childText" presStyleLbl="conFgAcc1" presStyleIdx="3" presStyleCnt="5" custScaleX="29803" custLinFactY="-25146" custLinFactNeighborX="0" custLinFactNeighborY="-100000">
        <dgm:presLayoutVars>
          <dgm:bulletEnabled val="1"/>
        </dgm:presLayoutVars>
      </dgm:prSet>
      <dgm:spPr/>
    </dgm:pt>
    <dgm:pt modelId="{042C44BB-EF2F-4F43-9A23-7EF0275CE4BD}" type="pres">
      <dgm:prSet presAssocID="{189E8DEB-C71B-4D96-A8C5-BBC1016EF660}" presName="spaceBetweenRectangles" presStyleCnt="0"/>
      <dgm:spPr/>
    </dgm:pt>
    <dgm:pt modelId="{DDFEE907-0FBE-48BA-B103-C24DED73365B}" type="pres">
      <dgm:prSet presAssocID="{77644B1B-0971-4AF8-934A-F52F97E29630}" presName="parentLin" presStyleCnt="0"/>
      <dgm:spPr/>
    </dgm:pt>
    <dgm:pt modelId="{40BE93DF-8F73-4C6A-A9A9-F98E0B138D90}" type="pres">
      <dgm:prSet presAssocID="{77644B1B-0971-4AF8-934A-F52F97E29630}" presName="parentLeftMargin" presStyleLbl="node1" presStyleIdx="3" presStyleCnt="5"/>
      <dgm:spPr/>
      <dgm:t>
        <a:bodyPr/>
        <a:lstStyle/>
        <a:p>
          <a:endParaRPr lang="tr-TR"/>
        </a:p>
      </dgm:t>
    </dgm:pt>
    <dgm:pt modelId="{F5821404-ED06-4DF8-A9BC-BB00D083221D}" type="pres">
      <dgm:prSet presAssocID="{77644B1B-0971-4AF8-934A-F52F97E29630}" presName="parentText" presStyleLbl="node1" presStyleIdx="4" presStyleCnt="5" custScaleX="30001">
        <dgm:presLayoutVars>
          <dgm:chMax val="0"/>
          <dgm:bulletEnabled val="1"/>
        </dgm:presLayoutVars>
      </dgm:prSet>
      <dgm:spPr/>
      <dgm:t>
        <a:bodyPr/>
        <a:lstStyle/>
        <a:p>
          <a:endParaRPr lang="tr-TR"/>
        </a:p>
      </dgm:t>
    </dgm:pt>
    <dgm:pt modelId="{025ABE74-19F5-4D3E-9A8A-750EA46AABE7}" type="pres">
      <dgm:prSet presAssocID="{77644B1B-0971-4AF8-934A-F52F97E29630}" presName="negativeSpace" presStyleCnt="0"/>
      <dgm:spPr/>
    </dgm:pt>
    <dgm:pt modelId="{D3A20656-3497-40ED-9179-AFA712678937}" type="pres">
      <dgm:prSet presAssocID="{77644B1B-0971-4AF8-934A-F52F97E29630}" presName="childText" presStyleLbl="conFgAcc1" presStyleIdx="4" presStyleCnt="5" custScaleX="29803" custLinFactNeighborX="0" custLinFactNeighborY="-79519">
        <dgm:presLayoutVars>
          <dgm:bulletEnabled val="1"/>
        </dgm:presLayoutVars>
      </dgm:prSet>
      <dgm:spPr/>
    </dgm:pt>
  </dgm:ptLst>
  <dgm:cxnLst>
    <dgm:cxn modelId="{11B3AB19-879B-4759-87E7-295F56185420}" type="presOf" srcId="{7C65ABD2-3460-4E38-A4F9-336C15B8E2E5}" destId="{C306E881-B6B0-485D-A147-A11299B516DC}" srcOrd="0" destOrd="0" presId="urn:microsoft.com/office/officeart/2005/8/layout/list1"/>
    <dgm:cxn modelId="{C7808372-E4CA-411F-BFED-924BCEF808B5}" type="presOf" srcId="{77644B1B-0971-4AF8-934A-F52F97E29630}" destId="{F5821404-ED06-4DF8-A9BC-BB00D083221D}" srcOrd="1" destOrd="0" presId="urn:microsoft.com/office/officeart/2005/8/layout/list1"/>
    <dgm:cxn modelId="{EFBB2752-AA98-4D9D-8FED-5F669649A7F1}" type="presOf" srcId="{1C982FA9-A64D-4B3B-91BC-41839666AF9E}" destId="{8505E850-5656-48DE-A664-9DFE66D1B09E}" srcOrd="0" destOrd="0" presId="urn:microsoft.com/office/officeart/2005/8/layout/list1"/>
    <dgm:cxn modelId="{2EC6A741-DD9E-42C2-A1DB-B9B2DE98790E}" type="presOf" srcId="{7C65ABD2-3460-4E38-A4F9-336C15B8E2E5}" destId="{E5C553E2-C183-4A29-98BB-EDF6470BEC7B}" srcOrd="1" destOrd="0" presId="urn:microsoft.com/office/officeart/2005/8/layout/list1"/>
    <dgm:cxn modelId="{2917AE0F-FF03-4F07-BA62-E3CB91C040DE}" srcId="{7C65ABD2-3460-4E38-A4F9-336C15B8E2E5}" destId="{1C982FA9-A64D-4B3B-91BC-41839666AF9E}" srcOrd="0" destOrd="0" parTransId="{41100560-EF15-477C-A0D4-5B496A0BF55C}" sibTransId="{8D66DA59-04C0-446B-9D82-E8DFA80D002D}"/>
    <dgm:cxn modelId="{33FE324B-B3E2-4288-A4C6-0B9862D94A81}" type="presOf" srcId="{19CA4A07-3EFE-466C-B43C-7D67C8B13113}" destId="{A5C5B5A2-5DD3-44C6-AA82-019220518FE1}" srcOrd="1" destOrd="0" presId="urn:microsoft.com/office/officeart/2005/8/layout/list1"/>
    <dgm:cxn modelId="{9CB63D1F-DFD9-40AD-83F8-CCFDDE517F93}" type="presOf" srcId="{1EF6AAE3-92D3-4181-9909-E75C525FAAA3}" destId="{ECF26E51-5CB9-425B-8234-7F0A1A1E2C28}" srcOrd="1" destOrd="0" presId="urn:microsoft.com/office/officeart/2005/8/layout/list1"/>
    <dgm:cxn modelId="{6758CFDE-000A-412E-BA37-E11AB029286D}" type="presOf" srcId="{2782C2FB-1996-4591-A77C-5F433731961C}" destId="{8505E850-5656-48DE-A664-9DFE66D1B09E}" srcOrd="0" destOrd="1" presId="urn:microsoft.com/office/officeart/2005/8/layout/list1"/>
    <dgm:cxn modelId="{B2449E1C-46E6-4BE2-88A6-0EEFB1CD219E}" srcId="{2D484BA8-0EED-4C07-9468-8BB8B6C77B98}" destId="{5BB83929-47E5-413A-9AAD-3EA2826C0EC5}" srcOrd="3" destOrd="0" parTransId="{4730046B-7B18-4F2D-BC38-D99F701EC60B}" sibTransId="{189E8DEB-C71B-4D96-A8C5-BBC1016EF660}"/>
    <dgm:cxn modelId="{C89576AA-0C36-44E4-B878-1818D9ABCCBA}" type="presOf" srcId="{19CA4A07-3EFE-466C-B43C-7D67C8B13113}" destId="{2B118D12-9261-4DAA-80FE-6B6FB4291E38}" srcOrd="0" destOrd="0" presId="urn:microsoft.com/office/officeart/2005/8/layout/list1"/>
    <dgm:cxn modelId="{E4E846E3-E99D-44F7-9298-51C36E23EB2E}" type="presOf" srcId="{1EF6AAE3-92D3-4181-9909-E75C525FAAA3}" destId="{A984E93D-69DD-46A7-B221-9B4F226152DA}" srcOrd="0" destOrd="0" presId="urn:microsoft.com/office/officeart/2005/8/layout/list1"/>
    <dgm:cxn modelId="{9F5BB2F3-CF73-4864-AD70-DCE4FFC3D126}" srcId="{2D484BA8-0EED-4C07-9468-8BB8B6C77B98}" destId="{7C65ABD2-3460-4E38-A4F9-336C15B8E2E5}" srcOrd="2" destOrd="0" parTransId="{12EDD375-9E01-4905-96C7-9989E9EEB423}" sibTransId="{0663B129-C01A-499E-85F1-CAFB2EDA233F}"/>
    <dgm:cxn modelId="{1E961D0A-8F09-4262-86EA-DEDDE08303A1}" type="presOf" srcId="{77644B1B-0971-4AF8-934A-F52F97E29630}" destId="{40BE93DF-8F73-4C6A-A9A9-F98E0B138D90}" srcOrd="0" destOrd="0" presId="urn:microsoft.com/office/officeart/2005/8/layout/list1"/>
    <dgm:cxn modelId="{F414680A-288A-4072-9106-18008205192B}" type="presOf" srcId="{5BB83929-47E5-413A-9AAD-3EA2826C0EC5}" destId="{3667D341-A290-4F82-916F-28BFFAC57729}" srcOrd="0" destOrd="0" presId="urn:microsoft.com/office/officeart/2005/8/layout/list1"/>
    <dgm:cxn modelId="{290F219A-C2D5-4F50-B2BE-FB2074EB3201}" type="presOf" srcId="{2D484BA8-0EED-4C07-9468-8BB8B6C77B98}" destId="{42BBFDA8-FAAB-4437-8A11-C470F555449B}" srcOrd="0" destOrd="0" presId="urn:microsoft.com/office/officeart/2005/8/layout/list1"/>
    <dgm:cxn modelId="{824EDE27-FC1A-4E1F-AC05-F1C1E645677D}" srcId="{7C65ABD2-3460-4E38-A4F9-336C15B8E2E5}" destId="{2782C2FB-1996-4591-A77C-5F433731961C}" srcOrd="1" destOrd="0" parTransId="{BE63B085-0B6D-4699-8555-278DAC50EB71}" sibTransId="{878FA805-9B61-40BA-8F91-339D366D361A}"/>
    <dgm:cxn modelId="{9D1CEB84-85C7-416C-AE1C-E9413B4A4679}" type="presOf" srcId="{5BB83929-47E5-413A-9AAD-3EA2826C0EC5}" destId="{36D98737-5BC8-4C4E-B6E1-10D550439304}" srcOrd="1" destOrd="0" presId="urn:microsoft.com/office/officeart/2005/8/layout/list1"/>
    <dgm:cxn modelId="{B84FC79F-68DB-42F3-AE2F-F4FB199E561E}" srcId="{2D484BA8-0EED-4C07-9468-8BB8B6C77B98}" destId="{19CA4A07-3EFE-466C-B43C-7D67C8B13113}" srcOrd="1" destOrd="0" parTransId="{602D906F-8895-49DA-A386-B6E1EDDE63E7}" sibTransId="{3070CDAE-EE97-4FA4-964D-FE5CD1349082}"/>
    <dgm:cxn modelId="{89CC87E2-3737-4E33-898E-C658AA91D3F3}" srcId="{2D484BA8-0EED-4C07-9468-8BB8B6C77B98}" destId="{1EF6AAE3-92D3-4181-9909-E75C525FAAA3}" srcOrd="0" destOrd="0" parTransId="{302A89E0-592A-48FC-9E5E-0F906C43030F}" sibTransId="{E99890CF-059A-4051-82C0-00FD287C88D2}"/>
    <dgm:cxn modelId="{0993DA07-F531-4017-A8CE-EDB13115E515}" srcId="{2D484BA8-0EED-4C07-9468-8BB8B6C77B98}" destId="{77644B1B-0971-4AF8-934A-F52F97E29630}" srcOrd="4" destOrd="0" parTransId="{CD0E6019-525A-45C4-999D-0485489CD9A1}" sibTransId="{BFF188C6-E817-4DE9-B385-AB7B07B82714}"/>
    <dgm:cxn modelId="{A2193FB8-6901-4DFC-8846-BB96CD0BBC28}" type="presParOf" srcId="{42BBFDA8-FAAB-4437-8A11-C470F555449B}" destId="{BBE27F09-89D2-48DD-B542-CC72D3374091}" srcOrd="0" destOrd="0" presId="urn:microsoft.com/office/officeart/2005/8/layout/list1"/>
    <dgm:cxn modelId="{B1D90F04-A280-46CA-8DD6-AB589D3B5FA9}" type="presParOf" srcId="{BBE27F09-89D2-48DD-B542-CC72D3374091}" destId="{A984E93D-69DD-46A7-B221-9B4F226152DA}" srcOrd="0" destOrd="0" presId="urn:microsoft.com/office/officeart/2005/8/layout/list1"/>
    <dgm:cxn modelId="{38785ED1-610A-4320-A1DB-CA6537F5A085}" type="presParOf" srcId="{BBE27F09-89D2-48DD-B542-CC72D3374091}" destId="{ECF26E51-5CB9-425B-8234-7F0A1A1E2C28}" srcOrd="1" destOrd="0" presId="urn:microsoft.com/office/officeart/2005/8/layout/list1"/>
    <dgm:cxn modelId="{43B87FD9-32DC-4C61-B2E8-DEC4C27BE075}" type="presParOf" srcId="{42BBFDA8-FAAB-4437-8A11-C470F555449B}" destId="{0A23B5D6-5E0B-4550-88B5-C24CE1D8D884}" srcOrd="1" destOrd="0" presId="urn:microsoft.com/office/officeart/2005/8/layout/list1"/>
    <dgm:cxn modelId="{5DB81DBB-8C0C-4DEE-8ED7-886079E3D93F}" type="presParOf" srcId="{42BBFDA8-FAAB-4437-8A11-C470F555449B}" destId="{3717C7B1-1FDD-469F-98E6-2E71DC717FA2}" srcOrd="2" destOrd="0" presId="urn:microsoft.com/office/officeart/2005/8/layout/list1"/>
    <dgm:cxn modelId="{33282412-CAD8-4D70-9547-73A7C2BFF691}" type="presParOf" srcId="{42BBFDA8-FAAB-4437-8A11-C470F555449B}" destId="{D51CCD65-447F-4028-A42C-00BA6E0E7BBC}" srcOrd="3" destOrd="0" presId="urn:microsoft.com/office/officeart/2005/8/layout/list1"/>
    <dgm:cxn modelId="{8618ACB5-B582-40BA-894F-E718D3B8C2E0}" type="presParOf" srcId="{42BBFDA8-FAAB-4437-8A11-C470F555449B}" destId="{AC7C7837-73E7-417B-9DFD-C57D1385E834}" srcOrd="4" destOrd="0" presId="urn:microsoft.com/office/officeart/2005/8/layout/list1"/>
    <dgm:cxn modelId="{6F1C098D-E3C7-4E8C-817C-6CEDDBC61FFF}" type="presParOf" srcId="{AC7C7837-73E7-417B-9DFD-C57D1385E834}" destId="{2B118D12-9261-4DAA-80FE-6B6FB4291E38}" srcOrd="0" destOrd="0" presId="urn:microsoft.com/office/officeart/2005/8/layout/list1"/>
    <dgm:cxn modelId="{0F66BD41-E1C3-45C4-ACE2-3BCECEC964BC}" type="presParOf" srcId="{AC7C7837-73E7-417B-9DFD-C57D1385E834}" destId="{A5C5B5A2-5DD3-44C6-AA82-019220518FE1}" srcOrd="1" destOrd="0" presId="urn:microsoft.com/office/officeart/2005/8/layout/list1"/>
    <dgm:cxn modelId="{59B95B10-3731-4696-918B-2CD0B4E081CE}" type="presParOf" srcId="{42BBFDA8-FAAB-4437-8A11-C470F555449B}" destId="{6677DFC8-6E51-45D6-A50B-ADF1D2F02FFE}" srcOrd="5" destOrd="0" presId="urn:microsoft.com/office/officeart/2005/8/layout/list1"/>
    <dgm:cxn modelId="{87B642E1-98D4-45A6-AD3D-0A5E1771E84C}" type="presParOf" srcId="{42BBFDA8-FAAB-4437-8A11-C470F555449B}" destId="{E4491F97-C712-4A00-B735-A17AEF5EBEF1}" srcOrd="6" destOrd="0" presId="urn:microsoft.com/office/officeart/2005/8/layout/list1"/>
    <dgm:cxn modelId="{C3FCEE59-88ED-461C-B03D-0249993C2027}" type="presParOf" srcId="{42BBFDA8-FAAB-4437-8A11-C470F555449B}" destId="{269D76FA-F8D4-49F1-AFC0-104BB1FD42A5}" srcOrd="7" destOrd="0" presId="urn:microsoft.com/office/officeart/2005/8/layout/list1"/>
    <dgm:cxn modelId="{AF63DF01-203F-4757-9732-E9E4ADE2C0BE}" type="presParOf" srcId="{42BBFDA8-FAAB-4437-8A11-C470F555449B}" destId="{C35143A3-BB82-496B-89C1-20C312453453}" srcOrd="8" destOrd="0" presId="urn:microsoft.com/office/officeart/2005/8/layout/list1"/>
    <dgm:cxn modelId="{0752CBFA-80DE-423E-A9B9-60E04A5BE852}" type="presParOf" srcId="{C35143A3-BB82-496B-89C1-20C312453453}" destId="{C306E881-B6B0-485D-A147-A11299B516DC}" srcOrd="0" destOrd="0" presId="urn:microsoft.com/office/officeart/2005/8/layout/list1"/>
    <dgm:cxn modelId="{465A5850-1558-4F15-82F7-3B6F8A3C1FD8}" type="presParOf" srcId="{C35143A3-BB82-496B-89C1-20C312453453}" destId="{E5C553E2-C183-4A29-98BB-EDF6470BEC7B}" srcOrd="1" destOrd="0" presId="urn:microsoft.com/office/officeart/2005/8/layout/list1"/>
    <dgm:cxn modelId="{18DF07CB-D14F-47C9-B8E9-7DC2CC6D4202}" type="presParOf" srcId="{42BBFDA8-FAAB-4437-8A11-C470F555449B}" destId="{3B2644B3-797B-403E-A25E-93521BF6A5A5}" srcOrd="9" destOrd="0" presId="urn:microsoft.com/office/officeart/2005/8/layout/list1"/>
    <dgm:cxn modelId="{5D9C455C-CF04-43C0-9CC6-ECFFF63B7679}" type="presParOf" srcId="{42BBFDA8-FAAB-4437-8A11-C470F555449B}" destId="{8505E850-5656-48DE-A664-9DFE66D1B09E}" srcOrd="10" destOrd="0" presId="urn:microsoft.com/office/officeart/2005/8/layout/list1"/>
    <dgm:cxn modelId="{20EA55F0-4B6A-4538-AFE7-F7D47443B79F}" type="presParOf" srcId="{42BBFDA8-FAAB-4437-8A11-C470F555449B}" destId="{AA9775D9-B938-4B73-A2EF-190ADD5D7F59}" srcOrd="11" destOrd="0" presId="urn:microsoft.com/office/officeart/2005/8/layout/list1"/>
    <dgm:cxn modelId="{39C7E0D6-ADA0-45E1-BBCD-83B0C1FD8C23}" type="presParOf" srcId="{42BBFDA8-FAAB-4437-8A11-C470F555449B}" destId="{EB22D40B-7B65-49C3-9A53-843918D19ABF}" srcOrd="12" destOrd="0" presId="urn:microsoft.com/office/officeart/2005/8/layout/list1"/>
    <dgm:cxn modelId="{C5AC4F93-1C16-4D65-A8EA-626A86514A08}" type="presParOf" srcId="{EB22D40B-7B65-49C3-9A53-843918D19ABF}" destId="{3667D341-A290-4F82-916F-28BFFAC57729}" srcOrd="0" destOrd="0" presId="urn:microsoft.com/office/officeart/2005/8/layout/list1"/>
    <dgm:cxn modelId="{75B51320-CDF5-42CE-A8A3-526A9DDDFD26}" type="presParOf" srcId="{EB22D40B-7B65-49C3-9A53-843918D19ABF}" destId="{36D98737-5BC8-4C4E-B6E1-10D550439304}" srcOrd="1" destOrd="0" presId="urn:microsoft.com/office/officeart/2005/8/layout/list1"/>
    <dgm:cxn modelId="{5F3F671C-5B28-48EE-B021-E8291D962322}" type="presParOf" srcId="{42BBFDA8-FAAB-4437-8A11-C470F555449B}" destId="{75CF05A8-D0A4-4D02-AD8A-6D7506DFF7B0}" srcOrd="13" destOrd="0" presId="urn:microsoft.com/office/officeart/2005/8/layout/list1"/>
    <dgm:cxn modelId="{FE51902F-49BD-4EF9-B838-28655782F16B}" type="presParOf" srcId="{42BBFDA8-FAAB-4437-8A11-C470F555449B}" destId="{6CDDB7A5-B75D-44A5-BF38-7619D2BA0A45}" srcOrd="14" destOrd="0" presId="urn:microsoft.com/office/officeart/2005/8/layout/list1"/>
    <dgm:cxn modelId="{25D05635-FA21-4CE7-803D-3F0C1C89DC31}" type="presParOf" srcId="{42BBFDA8-FAAB-4437-8A11-C470F555449B}" destId="{042C44BB-EF2F-4F43-9A23-7EF0275CE4BD}" srcOrd="15" destOrd="0" presId="urn:microsoft.com/office/officeart/2005/8/layout/list1"/>
    <dgm:cxn modelId="{2C8375FD-BD81-4144-A2F5-5FCAEC29EA06}" type="presParOf" srcId="{42BBFDA8-FAAB-4437-8A11-C470F555449B}" destId="{DDFEE907-0FBE-48BA-B103-C24DED73365B}" srcOrd="16" destOrd="0" presId="urn:microsoft.com/office/officeart/2005/8/layout/list1"/>
    <dgm:cxn modelId="{D209AF37-975D-4598-B514-517A078F49E6}" type="presParOf" srcId="{DDFEE907-0FBE-48BA-B103-C24DED73365B}" destId="{40BE93DF-8F73-4C6A-A9A9-F98E0B138D90}" srcOrd="0" destOrd="0" presId="urn:microsoft.com/office/officeart/2005/8/layout/list1"/>
    <dgm:cxn modelId="{781EF99D-CD13-4E5A-8D3D-9F0EB482546A}" type="presParOf" srcId="{DDFEE907-0FBE-48BA-B103-C24DED73365B}" destId="{F5821404-ED06-4DF8-A9BC-BB00D083221D}" srcOrd="1" destOrd="0" presId="urn:microsoft.com/office/officeart/2005/8/layout/list1"/>
    <dgm:cxn modelId="{CFB1A136-02D6-4465-BDA2-5597F49CBE88}" type="presParOf" srcId="{42BBFDA8-FAAB-4437-8A11-C470F555449B}" destId="{025ABE74-19F5-4D3E-9A8A-750EA46AABE7}" srcOrd="17" destOrd="0" presId="urn:microsoft.com/office/officeart/2005/8/layout/list1"/>
    <dgm:cxn modelId="{69A12219-566C-4F91-85CB-8113F49B75F5}" type="presParOf" srcId="{42BBFDA8-FAAB-4437-8A11-C470F555449B}" destId="{D3A20656-3497-40ED-9179-AFA712678937}"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5DEBFA-453E-4748-9DC9-6B9EECDE2AB4}" type="doc">
      <dgm:prSet loTypeId="urn:microsoft.com/office/officeart/2005/8/layout/process1" loCatId="process" qsTypeId="urn:microsoft.com/office/officeart/2005/8/quickstyle/simple1" qsCatId="simple" csTypeId="urn:microsoft.com/office/officeart/2005/8/colors/accent1_2" csCatId="accent1" phldr="1"/>
      <dgm:spPr/>
    </dgm:pt>
    <dgm:pt modelId="{D44FB1A4-5D59-484F-B3D7-8B4BB0634D3E}">
      <dgm:prSet phldrT="[Metin]"/>
      <dgm:spPr/>
      <dgm:t>
        <a:bodyPr/>
        <a:lstStyle/>
        <a:p>
          <a:r>
            <a:rPr lang="tr-TR" dirty="0" smtClean="0"/>
            <a:t>GİRDİ</a:t>
          </a:r>
          <a:endParaRPr lang="tr-TR" dirty="0"/>
        </a:p>
      </dgm:t>
    </dgm:pt>
    <dgm:pt modelId="{6136F553-32FC-4FE7-A236-2F853354D5FF}" type="parTrans" cxnId="{C008D7EE-0755-47B9-B9A7-6243C86EA469}">
      <dgm:prSet/>
      <dgm:spPr/>
      <dgm:t>
        <a:bodyPr/>
        <a:lstStyle/>
        <a:p>
          <a:endParaRPr lang="tr-TR"/>
        </a:p>
      </dgm:t>
    </dgm:pt>
    <dgm:pt modelId="{EA71A96B-C3F3-4C0D-A139-4C8F4EC468A0}" type="sibTrans" cxnId="{C008D7EE-0755-47B9-B9A7-6243C86EA469}">
      <dgm:prSet/>
      <dgm:spPr/>
      <dgm:t>
        <a:bodyPr/>
        <a:lstStyle/>
        <a:p>
          <a:endParaRPr lang="tr-TR"/>
        </a:p>
      </dgm:t>
    </dgm:pt>
    <dgm:pt modelId="{10700081-91EE-4D7A-8218-D98DB187E768}">
      <dgm:prSet phldrT="[Metin]"/>
      <dgm:spPr/>
      <dgm:t>
        <a:bodyPr/>
        <a:lstStyle/>
        <a:p>
          <a:r>
            <a:rPr lang="tr-TR" dirty="0" smtClean="0"/>
            <a:t>FAALİYET</a:t>
          </a:r>
          <a:endParaRPr lang="tr-TR" dirty="0"/>
        </a:p>
      </dgm:t>
    </dgm:pt>
    <dgm:pt modelId="{75C90E4D-3293-45A2-BACB-66DFA60D12F1}" type="parTrans" cxnId="{53D00791-FB37-4FBF-8582-BC5CCD9C2CB1}">
      <dgm:prSet/>
      <dgm:spPr/>
      <dgm:t>
        <a:bodyPr/>
        <a:lstStyle/>
        <a:p>
          <a:endParaRPr lang="tr-TR"/>
        </a:p>
      </dgm:t>
    </dgm:pt>
    <dgm:pt modelId="{EF759EA2-5F45-4DAA-BBF5-742E08E2B4BA}" type="sibTrans" cxnId="{53D00791-FB37-4FBF-8582-BC5CCD9C2CB1}">
      <dgm:prSet/>
      <dgm:spPr/>
      <dgm:t>
        <a:bodyPr/>
        <a:lstStyle/>
        <a:p>
          <a:endParaRPr lang="tr-TR"/>
        </a:p>
      </dgm:t>
    </dgm:pt>
    <dgm:pt modelId="{9BBB1A40-F698-40FD-81F3-9DBAACAFD41B}">
      <dgm:prSet phldrT="[Metin]"/>
      <dgm:spPr/>
      <dgm:t>
        <a:bodyPr/>
        <a:lstStyle/>
        <a:p>
          <a:r>
            <a:rPr lang="tr-TR" dirty="0" smtClean="0"/>
            <a:t>ÇIKTI</a:t>
          </a:r>
          <a:endParaRPr lang="tr-TR" dirty="0"/>
        </a:p>
      </dgm:t>
    </dgm:pt>
    <dgm:pt modelId="{209E7289-2A42-48DB-BFEE-3A6F3A030D52}" type="parTrans" cxnId="{6993D16A-2B9E-486C-9ABA-5111FE55AE3F}">
      <dgm:prSet/>
      <dgm:spPr/>
      <dgm:t>
        <a:bodyPr/>
        <a:lstStyle/>
        <a:p>
          <a:endParaRPr lang="tr-TR"/>
        </a:p>
      </dgm:t>
    </dgm:pt>
    <dgm:pt modelId="{4ED4093C-0AFE-449F-91D1-D83FBD1B8A09}" type="sibTrans" cxnId="{6993D16A-2B9E-486C-9ABA-5111FE55AE3F}">
      <dgm:prSet/>
      <dgm:spPr/>
      <dgm:t>
        <a:bodyPr/>
        <a:lstStyle/>
        <a:p>
          <a:endParaRPr lang="tr-TR"/>
        </a:p>
      </dgm:t>
    </dgm:pt>
    <dgm:pt modelId="{87E25830-AED3-4AB5-9324-6F7910986473}">
      <dgm:prSet phldrT="[Metin]"/>
      <dgm:spPr/>
      <dgm:t>
        <a:bodyPr/>
        <a:lstStyle/>
        <a:p>
          <a:r>
            <a:rPr lang="tr-TR" dirty="0" smtClean="0"/>
            <a:t>SONUÇ</a:t>
          </a:r>
          <a:endParaRPr lang="tr-TR" dirty="0"/>
        </a:p>
      </dgm:t>
    </dgm:pt>
    <dgm:pt modelId="{B519B24D-7218-468E-9B71-1225F1F8F427}" type="parTrans" cxnId="{03432B61-A14B-46E6-8F9C-3D12214B3427}">
      <dgm:prSet/>
      <dgm:spPr/>
      <dgm:t>
        <a:bodyPr/>
        <a:lstStyle/>
        <a:p>
          <a:endParaRPr lang="tr-TR"/>
        </a:p>
      </dgm:t>
    </dgm:pt>
    <dgm:pt modelId="{76B0222B-90C6-491B-AD03-7F5C52D2640C}" type="sibTrans" cxnId="{03432B61-A14B-46E6-8F9C-3D12214B3427}">
      <dgm:prSet/>
      <dgm:spPr/>
      <dgm:t>
        <a:bodyPr/>
        <a:lstStyle/>
        <a:p>
          <a:endParaRPr lang="tr-TR"/>
        </a:p>
      </dgm:t>
    </dgm:pt>
    <dgm:pt modelId="{29F40BEE-389D-48EE-AE96-7A2C8D926D57}">
      <dgm:prSet phldrT="[Metin]"/>
      <dgm:spPr/>
      <dgm:t>
        <a:bodyPr/>
        <a:lstStyle/>
        <a:p>
          <a:r>
            <a:rPr lang="tr-TR" dirty="0" smtClean="0"/>
            <a:t>ETKİ</a:t>
          </a:r>
          <a:endParaRPr lang="tr-TR" dirty="0"/>
        </a:p>
      </dgm:t>
    </dgm:pt>
    <dgm:pt modelId="{ABCE1698-7877-4EE4-B54F-77D0C483D030}" type="parTrans" cxnId="{20BAE826-5216-4014-BB83-BE82E8603ADB}">
      <dgm:prSet/>
      <dgm:spPr/>
      <dgm:t>
        <a:bodyPr/>
        <a:lstStyle/>
        <a:p>
          <a:endParaRPr lang="tr-TR"/>
        </a:p>
      </dgm:t>
    </dgm:pt>
    <dgm:pt modelId="{4AB4C0E5-B09D-41C6-B30E-EEB0313982B4}" type="sibTrans" cxnId="{20BAE826-5216-4014-BB83-BE82E8603ADB}">
      <dgm:prSet/>
      <dgm:spPr/>
      <dgm:t>
        <a:bodyPr/>
        <a:lstStyle/>
        <a:p>
          <a:endParaRPr lang="tr-TR"/>
        </a:p>
      </dgm:t>
    </dgm:pt>
    <dgm:pt modelId="{59FE6612-4B02-4C06-B215-CFF3D1B5595A}" type="pres">
      <dgm:prSet presAssocID="{BD5DEBFA-453E-4748-9DC9-6B9EECDE2AB4}" presName="Name0" presStyleCnt="0">
        <dgm:presLayoutVars>
          <dgm:dir/>
          <dgm:resizeHandles val="exact"/>
        </dgm:presLayoutVars>
      </dgm:prSet>
      <dgm:spPr/>
    </dgm:pt>
    <dgm:pt modelId="{E97A2B05-545D-4F85-B4F8-8CE5C0F070D0}" type="pres">
      <dgm:prSet presAssocID="{D44FB1A4-5D59-484F-B3D7-8B4BB0634D3E}" presName="node" presStyleLbl="node1" presStyleIdx="0" presStyleCnt="5" custLinFactNeighborX="4610" custLinFactNeighborY="-78149">
        <dgm:presLayoutVars>
          <dgm:bulletEnabled val="1"/>
        </dgm:presLayoutVars>
      </dgm:prSet>
      <dgm:spPr/>
      <dgm:t>
        <a:bodyPr/>
        <a:lstStyle/>
        <a:p>
          <a:endParaRPr lang="tr-TR"/>
        </a:p>
      </dgm:t>
    </dgm:pt>
    <dgm:pt modelId="{C9C1BBD9-BA95-463B-8E72-C426C27BA779}" type="pres">
      <dgm:prSet presAssocID="{EA71A96B-C3F3-4C0D-A139-4C8F4EC468A0}" presName="sibTrans" presStyleLbl="sibTrans2D1" presStyleIdx="0" presStyleCnt="4"/>
      <dgm:spPr/>
      <dgm:t>
        <a:bodyPr/>
        <a:lstStyle/>
        <a:p>
          <a:endParaRPr lang="tr-TR"/>
        </a:p>
      </dgm:t>
    </dgm:pt>
    <dgm:pt modelId="{240F1101-475F-47A7-BF2B-4E37CE9EDD87}" type="pres">
      <dgm:prSet presAssocID="{EA71A96B-C3F3-4C0D-A139-4C8F4EC468A0}" presName="connectorText" presStyleLbl="sibTrans2D1" presStyleIdx="0" presStyleCnt="4"/>
      <dgm:spPr/>
      <dgm:t>
        <a:bodyPr/>
        <a:lstStyle/>
        <a:p>
          <a:endParaRPr lang="tr-TR"/>
        </a:p>
      </dgm:t>
    </dgm:pt>
    <dgm:pt modelId="{14CC3B17-AF21-479D-8CCD-063A0AA06987}" type="pres">
      <dgm:prSet presAssocID="{10700081-91EE-4D7A-8218-D98DB187E768}" presName="node" presStyleLbl="node1" presStyleIdx="1" presStyleCnt="5" custLinFactNeighborX="-1897" custLinFactNeighborY="-78149">
        <dgm:presLayoutVars>
          <dgm:bulletEnabled val="1"/>
        </dgm:presLayoutVars>
      </dgm:prSet>
      <dgm:spPr/>
      <dgm:t>
        <a:bodyPr/>
        <a:lstStyle/>
        <a:p>
          <a:endParaRPr lang="tr-TR"/>
        </a:p>
      </dgm:t>
    </dgm:pt>
    <dgm:pt modelId="{BC6312E8-2150-4357-995E-3CBB1FBDCECD}" type="pres">
      <dgm:prSet presAssocID="{EF759EA2-5F45-4DAA-BBF5-742E08E2B4BA}" presName="sibTrans" presStyleLbl="sibTrans2D1" presStyleIdx="1" presStyleCnt="4"/>
      <dgm:spPr/>
      <dgm:t>
        <a:bodyPr/>
        <a:lstStyle/>
        <a:p>
          <a:endParaRPr lang="tr-TR"/>
        </a:p>
      </dgm:t>
    </dgm:pt>
    <dgm:pt modelId="{1D467DAA-E741-4C39-812F-C15121A7F747}" type="pres">
      <dgm:prSet presAssocID="{EF759EA2-5F45-4DAA-BBF5-742E08E2B4BA}" presName="connectorText" presStyleLbl="sibTrans2D1" presStyleIdx="1" presStyleCnt="4"/>
      <dgm:spPr/>
      <dgm:t>
        <a:bodyPr/>
        <a:lstStyle/>
        <a:p>
          <a:endParaRPr lang="tr-TR"/>
        </a:p>
      </dgm:t>
    </dgm:pt>
    <dgm:pt modelId="{B3D0CA68-D03F-4FA5-AA2E-21747D58C810}" type="pres">
      <dgm:prSet presAssocID="{9BBB1A40-F698-40FD-81F3-9DBAACAFD41B}" presName="node" presStyleLbl="node1" presStyleIdx="2" presStyleCnt="5" custLinFactNeighborX="-1897" custLinFactNeighborY="-78149">
        <dgm:presLayoutVars>
          <dgm:bulletEnabled val="1"/>
        </dgm:presLayoutVars>
      </dgm:prSet>
      <dgm:spPr/>
      <dgm:t>
        <a:bodyPr/>
        <a:lstStyle/>
        <a:p>
          <a:endParaRPr lang="tr-TR"/>
        </a:p>
      </dgm:t>
    </dgm:pt>
    <dgm:pt modelId="{825EFF0C-0384-452F-86ED-AFF4259DF6E7}" type="pres">
      <dgm:prSet presAssocID="{4ED4093C-0AFE-449F-91D1-D83FBD1B8A09}" presName="sibTrans" presStyleLbl="sibTrans2D1" presStyleIdx="2" presStyleCnt="4"/>
      <dgm:spPr/>
      <dgm:t>
        <a:bodyPr/>
        <a:lstStyle/>
        <a:p>
          <a:endParaRPr lang="tr-TR"/>
        </a:p>
      </dgm:t>
    </dgm:pt>
    <dgm:pt modelId="{2FE6073A-E2F6-4D14-AB32-E0F67A04B601}" type="pres">
      <dgm:prSet presAssocID="{4ED4093C-0AFE-449F-91D1-D83FBD1B8A09}" presName="connectorText" presStyleLbl="sibTrans2D1" presStyleIdx="2" presStyleCnt="4"/>
      <dgm:spPr/>
      <dgm:t>
        <a:bodyPr/>
        <a:lstStyle/>
        <a:p>
          <a:endParaRPr lang="tr-TR"/>
        </a:p>
      </dgm:t>
    </dgm:pt>
    <dgm:pt modelId="{706FF3D1-7841-4CBF-B40D-28689C53E627}" type="pres">
      <dgm:prSet presAssocID="{87E25830-AED3-4AB5-9324-6F7910986473}" presName="node" presStyleLbl="node1" presStyleIdx="3" presStyleCnt="5" custLinFactNeighborX="-1897" custLinFactNeighborY="-78149">
        <dgm:presLayoutVars>
          <dgm:bulletEnabled val="1"/>
        </dgm:presLayoutVars>
      </dgm:prSet>
      <dgm:spPr/>
      <dgm:t>
        <a:bodyPr/>
        <a:lstStyle/>
        <a:p>
          <a:endParaRPr lang="tr-TR"/>
        </a:p>
      </dgm:t>
    </dgm:pt>
    <dgm:pt modelId="{02861E0A-5D32-477F-88BA-C8F824CD472F}" type="pres">
      <dgm:prSet presAssocID="{76B0222B-90C6-491B-AD03-7F5C52D2640C}" presName="sibTrans" presStyleLbl="sibTrans2D1" presStyleIdx="3" presStyleCnt="4"/>
      <dgm:spPr/>
      <dgm:t>
        <a:bodyPr/>
        <a:lstStyle/>
        <a:p>
          <a:endParaRPr lang="tr-TR"/>
        </a:p>
      </dgm:t>
    </dgm:pt>
    <dgm:pt modelId="{613C6E72-C5E6-4A54-AF88-D391DDC42C75}" type="pres">
      <dgm:prSet presAssocID="{76B0222B-90C6-491B-AD03-7F5C52D2640C}" presName="connectorText" presStyleLbl="sibTrans2D1" presStyleIdx="3" presStyleCnt="4"/>
      <dgm:spPr/>
      <dgm:t>
        <a:bodyPr/>
        <a:lstStyle/>
        <a:p>
          <a:endParaRPr lang="tr-TR"/>
        </a:p>
      </dgm:t>
    </dgm:pt>
    <dgm:pt modelId="{6DDC63D9-A6F0-41F3-9CBC-DA190A0DA049}" type="pres">
      <dgm:prSet presAssocID="{29F40BEE-389D-48EE-AE96-7A2C8D926D57}" presName="node" presStyleLbl="node1" presStyleIdx="4" presStyleCnt="5" custLinFactNeighborX="5416" custLinFactNeighborY="-77074">
        <dgm:presLayoutVars>
          <dgm:bulletEnabled val="1"/>
        </dgm:presLayoutVars>
      </dgm:prSet>
      <dgm:spPr/>
      <dgm:t>
        <a:bodyPr/>
        <a:lstStyle/>
        <a:p>
          <a:endParaRPr lang="tr-TR"/>
        </a:p>
      </dgm:t>
    </dgm:pt>
  </dgm:ptLst>
  <dgm:cxnLst>
    <dgm:cxn modelId="{78FB3580-89B3-4E9D-A9F2-3FE71CEDDC10}" type="presOf" srcId="{29F40BEE-389D-48EE-AE96-7A2C8D926D57}" destId="{6DDC63D9-A6F0-41F3-9CBC-DA190A0DA049}" srcOrd="0" destOrd="0" presId="urn:microsoft.com/office/officeart/2005/8/layout/process1"/>
    <dgm:cxn modelId="{6993D16A-2B9E-486C-9ABA-5111FE55AE3F}" srcId="{BD5DEBFA-453E-4748-9DC9-6B9EECDE2AB4}" destId="{9BBB1A40-F698-40FD-81F3-9DBAACAFD41B}" srcOrd="2" destOrd="0" parTransId="{209E7289-2A42-48DB-BFEE-3A6F3A030D52}" sibTransId="{4ED4093C-0AFE-449F-91D1-D83FBD1B8A09}"/>
    <dgm:cxn modelId="{17A374DB-3A38-4C3D-8F45-75936FA0A641}" type="presOf" srcId="{76B0222B-90C6-491B-AD03-7F5C52D2640C}" destId="{613C6E72-C5E6-4A54-AF88-D391DDC42C75}" srcOrd="1" destOrd="0" presId="urn:microsoft.com/office/officeart/2005/8/layout/process1"/>
    <dgm:cxn modelId="{0B3D2AF3-90C7-4BB9-B216-4DB2AF1AFB4F}" type="presOf" srcId="{76B0222B-90C6-491B-AD03-7F5C52D2640C}" destId="{02861E0A-5D32-477F-88BA-C8F824CD472F}" srcOrd="0" destOrd="0" presId="urn:microsoft.com/office/officeart/2005/8/layout/process1"/>
    <dgm:cxn modelId="{7D19BDB7-B762-4D65-841F-CA6E07937AE1}" type="presOf" srcId="{4ED4093C-0AFE-449F-91D1-D83FBD1B8A09}" destId="{2FE6073A-E2F6-4D14-AB32-E0F67A04B601}" srcOrd="1" destOrd="0" presId="urn:microsoft.com/office/officeart/2005/8/layout/process1"/>
    <dgm:cxn modelId="{AA3FC3EE-967B-4CAC-BF48-1560EC6CE0C4}" type="presOf" srcId="{EA71A96B-C3F3-4C0D-A139-4C8F4EC468A0}" destId="{240F1101-475F-47A7-BF2B-4E37CE9EDD87}" srcOrd="1" destOrd="0" presId="urn:microsoft.com/office/officeart/2005/8/layout/process1"/>
    <dgm:cxn modelId="{484CB47D-8C6C-41A0-AD8A-FAE83D85BEED}" type="presOf" srcId="{D44FB1A4-5D59-484F-B3D7-8B4BB0634D3E}" destId="{E97A2B05-545D-4F85-B4F8-8CE5C0F070D0}" srcOrd="0" destOrd="0" presId="urn:microsoft.com/office/officeart/2005/8/layout/process1"/>
    <dgm:cxn modelId="{03432B61-A14B-46E6-8F9C-3D12214B3427}" srcId="{BD5DEBFA-453E-4748-9DC9-6B9EECDE2AB4}" destId="{87E25830-AED3-4AB5-9324-6F7910986473}" srcOrd="3" destOrd="0" parTransId="{B519B24D-7218-468E-9B71-1225F1F8F427}" sibTransId="{76B0222B-90C6-491B-AD03-7F5C52D2640C}"/>
    <dgm:cxn modelId="{DE430BF0-A6AA-4460-8414-4EFC0A9E4F98}" type="presOf" srcId="{10700081-91EE-4D7A-8218-D98DB187E768}" destId="{14CC3B17-AF21-479D-8CCD-063A0AA06987}" srcOrd="0" destOrd="0" presId="urn:microsoft.com/office/officeart/2005/8/layout/process1"/>
    <dgm:cxn modelId="{20BAE826-5216-4014-BB83-BE82E8603ADB}" srcId="{BD5DEBFA-453E-4748-9DC9-6B9EECDE2AB4}" destId="{29F40BEE-389D-48EE-AE96-7A2C8D926D57}" srcOrd="4" destOrd="0" parTransId="{ABCE1698-7877-4EE4-B54F-77D0C483D030}" sibTransId="{4AB4C0E5-B09D-41C6-B30E-EEB0313982B4}"/>
    <dgm:cxn modelId="{C008D7EE-0755-47B9-B9A7-6243C86EA469}" srcId="{BD5DEBFA-453E-4748-9DC9-6B9EECDE2AB4}" destId="{D44FB1A4-5D59-484F-B3D7-8B4BB0634D3E}" srcOrd="0" destOrd="0" parTransId="{6136F553-32FC-4FE7-A236-2F853354D5FF}" sibTransId="{EA71A96B-C3F3-4C0D-A139-4C8F4EC468A0}"/>
    <dgm:cxn modelId="{8C7D704D-6A21-471C-80C8-0346ECFB41BB}" type="presOf" srcId="{EF759EA2-5F45-4DAA-BBF5-742E08E2B4BA}" destId="{1D467DAA-E741-4C39-812F-C15121A7F747}" srcOrd="1" destOrd="0" presId="urn:microsoft.com/office/officeart/2005/8/layout/process1"/>
    <dgm:cxn modelId="{C4BF55E9-7827-48B4-B96A-8F61FD61695A}" type="presOf" srcId="{87E25830-AED3-4AB5-9324-6F7910986473}" destId="{706FF3D1-7841-4CBF-B40D-28689C53E627}" srcOrd="0" destOrd="0" presId="urn:microsoft.com/office/officeart/2005/8/layout/process1"/>
    <dgm:cxn modelId="{8E926E65-DEEC-49F5-BF89-DDCA2EAD8FC2}" type="presOf" srcId="{9BBB1A40-F698-40FD-81F3-9DBAACAFD41B}" destId="{B3D0CA68-D03F-4FA5-AA2E-21747D58C810}" srcOrd="0" destOrd="0" presId="urn:microsoft.com/office/officeart/2005/8/layout/process1"/>
    <dgm:cxn modelId="{67AE1157-EAA8-4F20-90F7-61BA5B43184E}" type="presOf" srcId="{EA71A96B-C3F3-4C0D-A139-4C8F4EC468A0}" destId="{C9C1BBD9-BA95-463B-8E72-C426C27BA779}" srcOrd="0" destOrd="0" presId="urn:microsoft.com/office/officeart/2005/8/layout/process1"/>
    <dgm:cxn modelId="{E1415572-847F-4E2A-AA95-8F6B5CB276F4}" type="presOf" srcId="{BD5DEBFA-453E-4748-9DC9-6B9EECDE2AB4}" destId="{59FE6612-4B02-4C06-B215-CFF3D1B5595A}" srcOrd="0" destOrd="0" presId="urn:microsoft.com/office/officeart/2005/8/layout/process1"/>
    <dgm:cxn modelId="{0BD65F13-F7DB-4108-9892-D004C7AD50E9}" type="presOf" srcId="{4ED4093C-0AFE-449F-91D1-D83FBD1B8A09}" destId="{825EFF0C-0384-452F-86ED-AFF4259DF6E7}" srcOrd="0" destOrd="0" presId="urn:microsoft.com/office/officeart/2005/8/layout/process1"/>
    <dgm:cxn modelId="{2A4ED6A8-B954-4614-B593-FAA59EE54463}" type="presOf" srcId="{EF759EA2-5F45-4DAA-BBF5-742E08E2B4BA}" destId="{BC6312E8-2150-4357-995E-3CBB1FBDCECD}" srcOrd="0" destOrd="0" presId="urn:microsoft.com/office/officeart/2005/8/layout/process1"/>
    <dgm:cxn modelId="{53D00791-FB37-4FBF-8582-BC5CCD9C2CB1}" srcId="{BD5DEBFA-453E-4748-9DC9-6B9EECDE2AB4}" destId="{10700081-91EE-4D7A-8218-D98DB187E768}" srcOrd="1" destOrd="0" parTransId="{75C90E4D-3293-45A2-BACB-66DFA60D12F1}" sibTransId="{EF759EA2-5F45-4DAA-BBF5-742E08E2B4BA}"/>
    <dgm:cxn modelId="{60091703-A898-4C6A-937D-3E9207CC7AF9}" type="presParOf" srcId="{59FE6612-4B02-4C06-B215-CFF3D1B5595A}" destId="{E97A2B05-545D-4F85-B4F8-8CE5C0F070D0}" srcOrd="0" destOrd="0" presId="urn:microsoft.com/office/officeart/2005/8/layout/process1"/>
    <dgm:cxn modelId="{7D91E091-63C9-4BAA-9B5D-5082E25CECC7}" type="presParOf" srcId="{59FE6612-4B02-4C06-B215-CFF3D1B5595A}" destId="{C9C1BBD9-BA95-463B-8E72-C426C27BA779}" srcOrd="1" destOrd="0" presId="urn:microsoft.com/office/officeart/2005/8/layout/process1"/>
    <dgm:cxn modelId="{013E55F6-6EBC-45D4-B436-B5275CD88159}" type="presParOf" srcId="{C9C1BBD9-BA95-463B-8E72-C426C27BA779}" destId="{240F1101-475F-47A7-BF2B-4E37CE9EDD87}" srcOrd="0" destOrd="0" presId="urn:microsoft.com/office/officeart/2005/8/layout/process1"/>
    <dgm:cxn modelId="{86DD79BB-6B09-498F-9648-D82A6FCB06E1}" type="presParOf" srcId="{59FE6612-4B02-4C06-B215-CFF3D1B5595A}" destId="{14CC3B17-AF21-479D-8CCD-063A0AA06987}" srcOrd="2" destOrd="0" presId="urn:microsoft.com/office/officeart/2005/8/layout/process1"/>
    <dgm:cxn modelId="{FD032220-C49F-4790-A3D2-6F470FEE062C}" type="presParOf" srcId="{59FE6612-4B02-4C06-B215-CFF3D1B5595A}" destId="{BC6312E8-2150-4357-995E-3CBB1FBDCECD}" srcOrd="3" destOrd="0" presId="urn:microsoft.com/office/officeart/2005/8/layout/process1"/>
    <dgm:cxn modelId="{5B9CB40F-1735-4FE9-8600-7519A8149ED2}" type="presParOf" srcId="{BC6312E8-2150-4357-995E-3CBB1FBDCECD}" destId="{1D467DAA-E741-4C39-812F-C15121A7F747}" srcOrd="0" destOrd="0" presId="urn:microsoft.com/office/officeart/2005/8/layout/process1"/>
    <dgm:cxn modelId="{F9F67DBA-6E0C-497A-ADBB-561F8BFB29CC}" type="presParOf" srcId="{59FE6612-4B02-4C06-B215-CFF3D1B5595A}" destId="{B3D0CA68-D03F-4FA5-AA2E-21747D58C810}" srcOrd="4" destOrd="0" presId="urn:microsoft.com/office/officeart/2005/8/layout/process1"/>
    <dgm:cxn modelId="{9DF0F71C-37E0-4D44-8C87-7841618FF257}" type="presParOf" srcId="{59FE6612-4B02-4C06-B215-CFF3D1B5595A}" destId="{825EFF0C-0384-452F-86ED-AFF4259DF6E7}" srcOrd="5" destOrd="0" presId="urn:microsoft.com/office/officeart/2005/8/layout/process1"/>
    <dgm:cxn modelId="{3C46F933-4039-44D0-AD7E-40EDDD6CE877}" type="presParOf" srcId="{825EFF0C-0384-452F-86ED-AFF4259DF6E7}" destId="{2FE6073A-E2F6-4D14-AB32-E0F67A04B601}" srcOrd="0" destOrd="0" presId="urn:microsoft.com/office/officeart/2005/8/layout/process1"/>
    <dgm:cxn modelId="{66103D27-A172-44B7-BD09-870209776CCA}" type="presParOf" srcId="{59FE6612-4B02-4C06-B215-CFF3D1B5595A}" destId="{706FF3D1-7841-4CBF-B40D-28689C53E627}" srcOrd="6" destOrd="0" presId="urn:microsoft.com/office/officeart/2005/8/layout/process1"/>
    <dgm:cxn modelId="{EAA489D4-F46B-468A-BA7E-925C87F39EC3}" type="presParOf" srcId="{59FE6612-4B02-4C06-B215-CFF3D1B5595A}" destId="{02861E0A-5D32-477F-88BA-C8F824CD472F}" srcOrd="7" destOrd="0" presId="urn:microsoft.com/office/officeart/2005/8/layout/process1"/>
    <dgm:cxn modelId="{493C2F54-BFD5-41A5-94DB-C8FA8A334B0A}" type="presParOf" srcId="{02861E0A-5D32-477F-88BA-C8F824CD472F}" destId="{613C6E72-C5E6-4A54-AF88-D391DDC42C75}" srcOrd="0" destOrd="0" presId="urn:microsoft.com/office/officeart/2005/8/layout/process1"/>
    <dgm:cxn modelId="{63707E78-47E5-4B6D-904B-16CEFD1F9D1C}" type="presParOf" srcId="{59FE6612-4B02-4C06-B215-CFF3D1B5595A}" destId="{6DDC63D9-A6F0-41F3-9CBC-DA190A0DA049}" srcOrd="8"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717C7B1-1FDD-469F-98E6-2E71DC717FA2}">
      <dsp:nvSpPr>
        <dsp:cNvPr id="0" name=""/>
        <dsp:cNvSpPr/>
      </dsp:nvSpPr>
      <dsp:spPr>
        <a:xfrm>
          <a:off x="10369" y="882933"/>
          <a:ext cx="2427485" cy="15105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F26E51-5CB9-425B-8234-7F0A1A1E2C28}">
      <dsp:nvSpPr>
        <dsp:cNvPr id="0" name=""/>
        <dsp:cNvSpPr/>
      </dsp:nvSpPr>
      <dsp:spPr>
        <a:xfrm>
          <a:off x="370382" y="0"/>
          <a:ext cx="7835792" cy="98586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just" defTabSz="800100">
            <a:lnSpc>
              <a:spcPct val="90000"/>
            </a:lnSpc>
            <a:spcBef>
              <a:spcPct val="0"/>
            </a:spcBef>
            <a:spcAft>
              <a:spcPct val="35000"/>
            </a:spcAft>
          </a:pPr>
          <a:r>
            <a:rPr lang="tr-TR" sz="1800" b="1" kern="1200" dirty="0" smtClean="0">
              <a:solidFill>
                <a:srgbClr val="FF0000"/>
              </a:solidFill>
            </a:rPr>
            <a:t>VİZYON: </a:t>
          </a:r>
          <a:r>
            <a:rPr lang="tr-TR" sz="1800" kern="1200" dirty="0" smtClean="0">
              <a:effectLst/>
              <a:latin typeface="Calibri"/>
              <a:ea typeface="Calibri"/>
              <a:cs typeface="Times New Roman"/>
            </a:rPr>
            <a:t>Ülkemizin eğitimde model ve lider bir ülke olmasına katkıda bulunan Türkiye’de eğitim görmeyi herkes için ayrıcalığa dönüştüren ve mutlu bireyler yetiştiren bir eğitim sistemi</a:t>
          </a:r>
          <a:endParaRPr lang="tr-TR" sz="1800" kern="1200" dirty="0"/>
        </a:p>
      </dsp:txBody>
      <dsp:txXfrm>
        <a:off x="370382" y="0"/>
        <a:ext cx="7835792" cy="985863"/>
      </dsp:txXfrm>
    </dsp:sp>
    <dsp:sp modelId="{E4491F97-C712-4A00-B735-A17AEF5EBEF1}">
      <dsp:nvSpPr>
        <dsp:cNvPr id="0" name=""/>
        <dsp:cNvSpPr/>
      </dsp:nvSpPr>
      <dsp:spPr>
        <a:xfrm>
          <a:off x="0" y="2386119"/>
          <a:ext cx="2440158" cy="15105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C5B5A2-5DD3-44C6-AA82-019220518FE1}">
      <dsp:nvSpPr>
        <dsp:cNvPr id="0" name=""/>
        <dsp:cNvSpPr/>
      </dsp:nvSpPr>
      <dsp:spPr>
        <a:xfrm>
          <a:off x="370385" y="1008113"/>
          <a:ext cx="7840488" cy="142508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just" defTabSz="800100">
            <a:lnSpc>
              <a:spcPct val="90000"/>
            </a:lnSpc>
            <a:spcBef>
              <a:spcPct val="0"/>
            </a:spcBef>
            <a:spcAft>
              <a:spcPct val="35000"/>
            </a:spcAft>
          </a:pPr>
          <a:r>
            <a:rPr lang="tr-TR" sz="1800" b="1" kern="1200" dirty="0" smtClean="0">
              <a:solidFill>
                <a:srgbClr val="FF0000"/>
              </a:solidFill>
            </a:rPr>
            <a:t>S.A. 2: </a:t>
          </a:r>
          <a:r>
            <a:rPr lang="tr-TR" sz="1600" b="0" kern="1200" dirty="0" smtClean="0"/>
            <a:t>Her bireyin iyi bir vatandaş olması için Atatürk ilkelerine bağlı, bilimsel düşünceyi rehber edinmiş, demokrasi kültürü ve değerlerini benimsemiş, insan haklarına saygılı, ruhsal, bedensel ve zihinsel yönden sağlıklı ve dengeli yetişmiş, çevreye duyarlı ve özgüveni gelişmiş bireyler yetiştiren bir ilköğretim eğitimini her Türk vatandaşına fırsat ve imkân eşitliği içinde sunmak.</a:t>
          </a:r>
          <a:endParaRPr lang="tr-TR" sz="1600" b="0" kern="1200" dirty="0"/>
        </a:p>
      </dsp:txBody>
      <dsp:txXfrm>
        <a:off x="370385" y="1008113"/>
        <a:ext cx="7840488" cy="1425080"/>
      </dsp:txXfrm>
    </dsp:sp>
    <dsp:sp modelId="{8505E850-5656-48DE-A664-9DFE66D1B09E}">
      <dsp:nvSpPr>
        <dsp:cNvPr id="0" name=""/>
        <dsp:cNvSpPr/>
      </dsp:nvSpPr>
      <dsp:spPr>
        <a:xfrm flipV="1">
          <a:off x="370414" y="3204392"/>
          <a:ext cx="292562" cy="271827"/>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124968" rIns="638708" bIns="35560" numCol="1" spcCol="1270" anchor="t" anchorCtr="0">
          <a:noAutofit/>
        </a:bodyPr>
        <a:lstStyle/>
        <a:p>
          <a:pPr marL="57150" lvl="1" indent="-57150" algn="l" defTabSz="222250">
            <a:lnSpc>
              <a:spcPct val="90000"/>
            </a:lnSpc>
            <a:spcBef>
              <a:spcPct val="0"/>
            </a:spcBef>
            <a:spcAft>
              <a:spcPct val="15000"/>
            </a:spcAft>
            <a:buChar char="••"/>
          </a:pPr>
          <a:endParaRPr lang="tr-TR" sz="500" kern="1200"/>
        </a:p>
        <a:p>
          <a:pPr marL="57150" lvl="1" indent="-57150" algn="l" defTabSz="222250">
            <a:lnSpc>
              <a:spcPct val="90000"/>
            </a:lnSpc>
            <a:spcBef>
              <a:spcPct val="0"/>
            </a:spcBef>
            <a:spcAft>
              <a:spcPct val="15000"/>
            </a:spcAft>
            <a:buChar char="••"/>
          </a:pPr>
          <a:endParaRPr lang="tr-TR" sz="500" kern="1200"/>
        </a:p>
      </dsp:txBody>
      <dsp:txXfrm flipV="1">
        <a:off x="370414" y="3204392"/>
        <a:ext cx="292562" cy="271827"/>
      </dsp:txXfrm>
    </dsp:sp>
    <dsp:sp modelId="{E5C553E2-C183-4A29-98BB-EDF6470BEC7B}">
      <dsp:nvSpPr>
        <dsp:cNvPr id="0" name=""/>
        <dsp:cNvSpPr/>
      </dsp:nvSpPr>
      <dsp:spPr>
        <a:xfrm>
          <a:off x="370382" y="2507848"/>
          <a:ext cx="7818718" cy="51901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just" defTabSz="800100">
            <a:lnSpc>
              <a:spcPct val="90000"/>
            </a:lnSpc>
            <a:spcBef>
              <a:spcPct val="0"/>
            </a:spcBef>
            <a:spcAft>
              <a:spcPct val="35000"/>
            </a:spcAft>
          </a:pPr>
          <a:r>
            <a:rPr lang="tr-TR" sz="1800" b="1" kern="1200" dirty="0" smtClean="0">
              <a:solidFill>
                <a:srgbClr val="FF0000"/>
              </a:solidFill>
            </a:rPr>
            <a:t>S.H 2.2</a:t>
          </a:r>
          <a:r>
            <a:rPr lang="tr-TR" sz="1800" kern="1200" dirty="0" smtClean="0"/>
            <a:t>: İlköğretimdeki okul terklerini 2014 yılı sonuna kadar ortadan kaldırmak.</a:t>
          </a:r>
          <a:endParaRPr lang="tr-TR" sz="1800" kern="1200" dirty="0"/>
        </a:p>
      </dsp:txBody>
      <dsp:txXfrm>
        <a:off x="370382" y="2507848"/>
        <a:ext cx="7818718" cy="519019"/>
      </dsp:txXfrm>
    </dsp:sp>
    <dsp:sp modelId="{6CDDB7A5-B75D-44A5-BF38-7619D2BA0A45}">
      <dsp:nvSpPr>
        <dsp:cNvPr id="0" name=""/>
        <dsp:cNvSpPr/>
      </dsp:nvSpPr>
      <dsp:spPr>
        <a:xfrm flipH="1" flipV="1">
          <a:off x="370414" y="3634908"/>
          <a:ext cx="324986" cy="240724"/>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D98737-5BC8-4C4E-B6E1-10D550439304}">
      <dsp:nvSpPr>
        <dsp:cNvPr id="0" name=""/>
        <dsp:cNvSpPr/>
      </dsp:nvSpPr>
      <dsp:spPr>
        <a:xfrm>
          <a:off x="946469" y="3216064"/>
          <a:ext cx="6871847" cy="24882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just" defTabSz="711200">
            <a:lnSpc>
              <a:spcPct val="90000"/>
            </a:lnSpc>
            <a:spcBef>
              <a:spcPct val="0"/>
            </a:spcBef>
            <a:spcAft>
              <a:spcPct val="35000"/>
            </a:spcAft>
          </a:pPr>
          <a:r>
            <a:rPr lang="tr-TR" sz="1600" b="1" kern="1200" dirty="0" smtClean="0">
              <a:solidFill>
                <a:srgbClr val="FF0000"/>
              </a:solidFill>
            </a:rPr>
            <a:t>P.G2.2.1</a:t>
          </a:r>
          <a:r>
            <a:rPr lang="tr-TR" sz="1600" kern="1200" dirty="0" smtClean="0"/>
            <a:t> : Sürekli devamsız öğrenci sayısı </a:t>
          </a:r>
          <a:endParaRPr lang="tr-TR" sz="1600" kern="1200" dirty="0"/>
        </a:p>
      </dsp:txBody>
      <dsp:txXfrm>
        <a:off x="946469" y="3216064"/>
        <a:ext cx="6871847" cy="248822"/>
      </dsp:txXfrm>
    </dsp:sp>
    <dsp:sp modelId="{E90B33F4-FC15-4222-A4B6-96CBA26F0CEB}">
      <dsp:nvSpPr>
        <dsp:cNvPr id="0" name=""/>
        <dsp:cNvSpPr/>
      </dsp:nvSpPr>
      <dsp:spPr>
        <a:xfrm flipH="1">
          <a:off x="370414" y="4430803"/>
          <a:ext cx="276020" cy="223596"/>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70FEA0-EF47-4F5B-9611-D72A6F6709F2}">
      <dsp:nvSpPr>
        <dsp:cNvPr id="0" name=""/>
        <dsp:cNvSpPr/>
      </dsp:nvSpPr>
      <dsp:spPr>
        <a:xfrm>
          <a:off x="946469" y="3640967"/>
          <a:ext cx="6878990" cy="4582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just" defTabSz="711200">
            <a:lnSpc>
              <a:spcPct val="90000"/>
            </a:lnSpc>
            <a:spcBef>
              <a:spcPct val="0"/>
            </a:spcBef>
            <a:spcAft>
              <a:spcPct val="35000"/>
            </a:spcAft>
          </a:pPr>
          <a:r>
            <a:rPr lang="tr-TR" sz="1600" b="1" kern="1200" dirty="0" smtClean="0">
              <a:solidFill>
                <a:srgbClr val="FF0000"/>
              </a:solidFill>
            </a:rPr>
            <a:t>PG 2.2.2</a:t>
          </a:r>
          <a:r>
            <a:rPr lang="tr-TR" sz="1600" kern="1200" dirty="0" smtClean="0"/>
            <a:t>. Sürekli devamsız öğrencilere yönelik yapılan etkinlik ve işlem sayısı</a:t>
          </a:r>
          <a:endParaRPr lang="tr-TR" sz="1600" kern="1200" dirty="0"/>
        </a:p>
      </dsp:txBody>
      <dsp:txXfrm>
        <a:off x="946469" y="3640967"/>
        <a:ext cx="6878990" cy="458250"/>
      </dsp:txXfrm>
    </dsp:sp>
    <dsp:sp modelId="{08109F5A-3434-45C7-9400-3A01320F72D2}">
      <dsp:nvSpPr>
        <dsp:cNvPr id="0" name=""/>
        <dsp:cNvSpPr/>
      </dsp:nvSpPr>
      <dsp:spPr>
        <a:xfrm flipV="1">
          <a:off x="1666494" y="4786428"/>
          <a:ext cx="1728216" cy="155857"/>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0C7415-AB3E-4A8D-BB46-B468E95D11A1}">
      <dsp:nvSpPr>
        <dsp:cNvPr id="0" name=""/>
        <dsp:cNvSpPr/>
      </dsp:nvSpPr>
      <dsp:spPr>
        <a:xfrm>
          <a:off x="945524" y="4271782"/>
          <a:ext cx="6960901" cy="69421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tr-TR" sz="1600" b="1" kern="1200" dirty="0" smtClean="0">
              <a:solidFill>
                <a:srgbClr val="FF0000"/>
              </a:solidFill>
            </a:rPr>
            <a:t>P.G2.2.3:</a:t>
          </a:r>
          <a:r>
            <a:rPr lang="tr-TR" sz="1600" kern="1200" dirty="0" smtClean="0"/>
            <a:t>Sürekli devamsız olan öğrencilerden devamı sağlanan öğrenci sayısı ve bunun toplam içindeki oranı</a:t>
          </a:r>
        </a:p>
        <a:p>
          <a:pPr lvl="0" algn="l" defTabSz="222250">
            <a:lnSpc>
              <a:spcPct val="90000"/>
            </a:lnSpc>
            <a:spcBef>
              <a:spcPct val="0"/>
            </a:spcBef>
            <a:spcAft>
              <a:spcPct val="35000"/>
            </a:spcAft>
          </a:pPr>
          <a:endParaRPr lang="tr-TR" kern="1200" dirty="0"/>
        </a:p>
      </dsp:txBody>
      <dsp:txXfrm>
        <a:off x="945524" y="4271782"/>
        <a:ext cx="6960901" cy="69421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717C7B1-1FDD-469F-98E6-2E71DC717FA2}">
      <dsp:nvSpPr>
        <dsp:cNvPr id="0" name=""/>
        <dsp:cNvSpPr/>
      </dsp:nvSpPr>
      <dsp:spPr>
        <a:xfrm>
          <a:off x="10369" y="239012"/>
          <a:ext cx="2427485" cy="554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F26E51-5CB9-425B-8234-7F0A1A1E2C28}">
      <dsp:nvSpPr>
        <dsp:cNvPr id="0" name=""/>
        <dsp:cNvSpPr/>
      </dsp:nvSpPr>
      <dsp:spPr>
        <a:xfrm>
          <a:off x="411480" y="29314"/>
          <a:ext cx="1728273" cy="64944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kern="1200" dirty="0" smtClean="0"/>
            <a:t>VİZYON</a:t>
          </a:r>
          <a:endParaRPr lang="tr-TR" sz="2400" kern="1200" dirty="0"/>
        </a:p>
      </dsp:txBody>
      <dsp:txXfrm>
        <a:off x="411480" y="29314"/>
        <a:ext cx="1728273" cy="649440"/>
      </dsp:txXfrm>
    </dsp:sp>
    <dsp:sp modelId="{E4491F97-C712-4A00-B735-A17AEF5EBEF1}">
      <dsp:nvSpPr>
        <dsp:cNvPr id="0" name=""/>
        <dsp:cNvSpPr/>
      </dsp:nvSpPr>
      <dsp:spPr>
        <a:xfrm>
          <a:off x="0" y="1175119"/>
          <a:ext cx="2440158" cy="554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C5B5A2-5DD3-44C6-AA82-019220518FE1}">
      <dsp:nvSpPr>
        <dsp:cNvPr id="0" name=""/>
        <dsp:cNvSpPr/>
      </dsp:nvSpPr>
      <dsp:spPr>
        <a:xfrm>
          <a:off x="442390" y="969284"/>
          <a:ext cx="1728273" cy="64944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kern="1200" dirty="0" smtClean="0"/>
            <a:t>AMAÇ</a:t>
          </a:r>
          <a:endParaRPr lang="tr-TR" sz="2400" kern="1200" dirty="0"/>
        </a:p>
      </dsp:txBody>
      <dsp:txXfrm>
        <a:off x="442390" y="969284"/>
        <a:ext cx="1728273" cy="649440"/>
      </dsp:txXfrm>
    </dsp:sp>
    <dsp:sp modelId="{8505E850-5656-48DE-A664-9DFE66D1B09E}">
      <dsp:nvSpPr>
        <dsp:cNvPr id="0" name=""/>
        <dsp:cNvSpPr/>
      </dsp:nvSpPr>
      <dsp:spPr>
        <a:xfrm>
          <a:off x="0" y="2158973"/>
          <a:ext cx="2452667" cy="426479"/>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145796" rIns="638708" bIns="49784" numCol="1" spcCol="1270" anchor="t" anchorCtr="0">
          <a:noAutofit/>
        </a:bodyPr>
        <a:lstStyle/>
        <a:p>
          <a:pPr marL="57150" lvl="1" indent="-57150" algn="l" defTabSz="311150">
            <a:lnSpc>
              <a:spcPct val="90000"/>
            </a:lnSpc>
            <a:spcBef>
              <a:spcPct val="0"/>
            </a:spcBef>
            <a:spcAft>
              <a:spcPct val="15000"/>
            </a:spcAft>
            <a:buChar char="••"/>
          </a:pPr>
          <a:endParaRPr lang="tr-TR" sz="700" kern="1200" dirty="0"/>
        </a:p>
        <a:p>
          <a:pPr marL="57150" lvl="1" indent="-57150" algn="l" defTabSz="311150">
            <a:lnSpc>
              <a:spcPct val="90000"/>
            </a:lnSpc>
            <a:spcBef>
              <a:spcPct val="0"/>
            </a:spcBef>
            <a:spcAft>
              <a:spcPct val="15000"/>
            </a:spcAft>
            <a:buChar char="••"/>
          </a:pPr>
          <a:endParaRPr lang="tr-TR" sz="700" kern="1200" dirty="0"/>
        </a:p>
      </dsp:txBody>
      <dsp:txXfrm>
        <a:off x="0" y="2158973"/>
        <a:ext cx="2452667" cy="426479"/>
      </dsp:txXfrm>
    </dsp:sp>
    <dsp:sp modelId="{E5C553E2-C183-4A29-98BB-EDF6470BEC7B}">
      <dsp:nvSpPr>
        <dsp:cNvPr id="0" name=""/>
        <dsp:cNvSpPr/>
      </dsp:nvSpPr>
      <dsp:spPr>
        <a:xfrm>
          <a:off x="442390" y="1967204"/>
          <a:ext cx="1728273" cy="64944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kern="1200" dirty="0" smtClean="0"/>
            <a:t>HEDEF</a:t>
          </a:r>
          <a:endParaRPr lang="tr-TR" sz="2400" kern="1200" dirty="0"/>
        </a:p>
      </dsp:txBody>
      <dsp:txXfrm>
        <a:off x="442390" y="1967204"/>
        <a:ext cx="1728273" cy="649440"/>
      </dsp:txXfrm>
    </dsp:sp>
    <dsp:sp modelId="{6CDDB7A5-B75D-44A5-BF38-7619D2BA0A45}">
      <dsp:nvSpPr>
        <dsp:cNvPr id="0" name=""/>
        <dsp:cNvSpPr/>
      </dsp:nvSpPr>
      <dsp:spPr>
        <a:xfrm>
          <a:off x="0" y="2951474"/>
          <a:ext cx="2452667" cy="554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D98737-5BC8-4C4E-B6E1-10D550439304}">
      <dsp:nvSpPr>
        <dsp:cNvPr id="0" name=""/>
        <dsp:cNvSpPr/>
      </dsp:nvSpPr>
      <dsp:spPr>
        <a:xfrm>
          <a:off x="442390" y="2827014"/>
          <a:ext cx="1728273" cy="64944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kern="1200" dirty="0" smtClean="0"/>
            <a:t>ÇIKTI</a:t>
          </a:r>
          <a:endParaRPr lang="tr-TR" sz="2400" kern="1200" dirty="0"/>
        </a:p>
      </dsp:txBody>
      <dsp:txXfrm>
        <a:off x="442390" y="2827014"/>
        <a:ext cx="1728273" cy="649440"/>
      </dsp:txXfrm>
    </dsp:sp>
    <dsp:sp modelId="{D3A20656-3497-40ED-9179-AFA712678937}">
      <dsp:nvSpPr>
        <dsp:cNvPr id="0" name=""/>
        <dsp:cNvSpPr/>
      </dsp:nvSpPr>
      <dsp:spPr>
        <a:xfrm>
          <a:off x="0" y="3949389"/>
          <a:ext cx="2452667" cy="5544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821404-ED06-4DF8-A9BC-BB00D083221D}">
      <dsp:nvSpPr>
        <dsp:cNvPr id="0" name=""/>
        <dsp:cNvSpPr/>
      </dsp:nvSpPr>
      <dsp:spPr>
        <a:xfrm>
          <a:off x="411480" y="3882883"/>
          <a:ext cx="1728273" cy="64944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kern="1200" dirty="0" smtClean="0"/>
            <a:t>GİRDİ</a:t>
          </a:r>
          <a:endParaRPr lang="tr-TR" sz="2400" kern="1200" dirty="0"/>
        </a:p>
      </dsp:txBody>
      <dsp:txXfrm>
        <a:off x="411480" y="3882883"/>
        <a:ext cx="1728273" cy="64944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7A2B05-545D-4F85-B4F8-8CE5C0F070D0}">
      <dsp:nvSpPr>
        <dsp:cNvPr id="0" name=""/>
        <dsp:cNvSpPr/>
      </dsp:nvSpPr>
      <dsp:spPr>
        <a:xfrm>
          <a:off x="26988" y="1468763"/>
          <a:ext cx="1245691" cy="74741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tr-TR" sz="1900" kern="1200" dirty="0" smtClean="0"/>
            <a:t>GİRDİ</a:t>
          </a:r>
          <a:endParaRPr lang="tr-TR" sz="1900" kern="1200" dirty="0"/>
        </a:p>
      </dsp:txBody>
      <dsp:txXfrm>
        <a:off x="26988" y="1468763"/>
        <a:ext cx="1245691" cy="747414"/>
      </dsp:txXfrm>
    </dsp:sp>
    <dsp:sp modelId="{C9C1BBD9-BA95-463B-8E72-C426C27BA779}">
      <dsp:nvSpPr>
        <dsp:cNvPr id="0" name=""/>
        <dsp:cNvSpPr/>
      </dsp:nvSpPr>
      <dsp:spPr>
        <a:xfrm>
          <a:off x="1389143" y="1688005"/>
          <a:ext cx="246902" cy="3089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a:off x="1389143" y="1688005"/>
        <a:ext cx="246902" cy="308931"/>
      </dsp:txXfrm>
    </dsp:sp>
    <dsp:sp modelId="{14CC3B17-AF21-479D-8CCD-063A0AA06987}">
      <dsp:nvSpPr>
        <dsp:cNvPr id="0" name=""/>
        <dsp:cNvSpPr/>
      </dsp:nvSpPr>
      <dsp:spPr>
        <a:xfrm>
          <a:off x="1738534" y="1468763"/>
          <a:ext cx="1245691" cy="74741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tr-TR" sz="1900" kern="1200" dirty="0" smtClean="0"/>
            <a:t>FAALİYET</a:t>
          </a:r>
          <a:endParaRPr lang="tr-TR" sz="1900" kern="1200" dirty="0"/>
        </a:p>
      </dsp:txBody>
      <dsp:txXfrm>
        <a:off x="1738534" y="1468763"/>
        <a:ext cx="1245691" cy="747414"/>
      </dsp:txXfrm>
    </dsp:sp>
    <dsp:sp modelId="{BC6312E8-2150-4357-995E-3CBB1FBDCECD}">
      <dsp:nvSpPr>
        <dsp:cNvPr id="0" name=""/>
        <dsp:cNvSpPr/>
      </dsp:nvSpPr>
      <dsp:spPr>
        <a:xfrm>
          <a:off x="3108794" y="1688005"/>
          <a:ext cx="264086" cy="3089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a:off x="3108794" y="1688005"/>
        <a:ext cx="264086" cy="308931"/>
      </dsp:txXfrm>
    </dsp:sp>
    <dsp:sp modelId="{B3D0CA68-D03F-4FA5-AA2E-21747D58C810}">
      <dsp:nvSpPr>
        <dsp:cNvPr id="0" name=""/>
        <dsp:cNvSpPr/>
      </dsp:nvSpPr>
      <dsp:spPr>
        <a:xfrm>
          <a:off x="3482501" y="1468763"/>
          <a:ext cx="1245691" cy="74741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tr-TR" sz="1900" kern="1200" dirty="0" smtClean="0"/>
            <a:t>ÇIKTI</a:t>
          </a:r>
          <a:endParaRPr lang="tr-TR" sz="1900" kern="1200" dirty="0"/>
        </a:p>
      </dsp:txBody>
      <dsp:txXfrm>
        <a:off x="3482501" y="1468763"/>
        <a:ext cx="1245691" cy="747414"/>
      </dsp:txXfrm>
    </dsp:sp>
    <dsp:sp modelId="{825EFF0C-0384-452F-86ED-AFF4259DF6E7}">
      <dsp:nvSpPr>
        <dsp:cNvPr id="0" name=""/>
        <dsp:cNvSpPr/>
      </dsp:nvSpPr>
      <dsp:spPr>
        <a:xfrm>
          <a:off x="4852762" y="1688005"/>
          <a:ext cx="264086" cy="3089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a:off x="4852762" y="1688005"/>
        <a:ext cx="264086" cy="308931"/>
      </dsp:txXfrm>
    </dsp:sp>
    <dsp:sp modelId="{706FF3D1-7841-4CBF-B40D-28689C53E627}">
      <dsp:nvSpPr>
        <dsp:cNvPr id="0" name=""/>
        <dsp:cNvSpPr/>
      </dsp:nvSpPr>
      <dsp:spPr>
        <a:xfrm>
          <a:off x="5226469" y="1468763"/>
          <a:ext cx="1245691" cy="74741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tr-TR" sz="1900" kern="1200" dirty="0" smtClean="0"/>
            <a:t>SONUÇ</a:t>
          </a:r>
          <a:endParaRPr lang="tr-TR" sz="1900" kern="1200" dirty="0"/>
        </a:p>
      </dsp:txBody>
      <dsp:txXfrm>
        <a:off x="5226469" y="1468763"/>
        <a:ext cx="1245691" cy="747414"/>
      </dsp:txXfrm>
    </dsp:sp>
    <dsp:sp modelId="{02861E0A-5D32-477F-88BA-C8F824CD472F}">
      <dsp:nvSpPr>
        <dsp:cNvPr id="0" name=""/>
        <dsp:cNvSpPr/>
      </dsp:nvSpPr>
      <dsp:spPr>
        <a:xfrm rot="15717">
          <a:off x="6600096" y="1692057"/>
          <a:ext cx="271228" cy="3089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rot="15717">
        <a:off x="6600096" y="1692057"/>
        <a:ext cx="271228" cy="308931"/>
      </dsp:txXfrm>
    </dsp:sp>
    <dsp:sp modelId="{6DDC63D9-A6F0-41F3-9CBC-DA190A0DA049}">
      <dsp:nvSpPr>
        <dsp:cNvPr id="0" name=""/>
        <dsp:cNvSpPr/>
      </dsp:nvSpPr>
      <dsp:spPr>
        <a:xfrm>
          <a:off x="6983908" y="1476798"/>
          <a:ext cx="1245691" cy="747414"/>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tr-TR" sz="1900" kern="1200" dirty="0" smtClean="0"/>
            <a:t>ETKİ</a:t>
          </a:r>
          <a:endParaRPr lang="tr-TR" sz="1900" kern="1200" dirty="0"/>
        </a:p>
      </dsp:txBody>
      <dsp:txXfrm>
        <a:off x="6983908" y="1476798"/>
        <a:ext cx="1245691" cy="74741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423AA637-2A68-44EC-B0C9-4E16171EA993}" type="datetimeFigureOut">
              <a:rPr lang="tr-TR" smtClean="0"/>
              <a:pPr/>
              <a:t>20.02.2014</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156F58E-9021-4FBB-B6F4-000A365EAC4D}"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156F58E-9021-4FBB-B6F4-000A365EAC4D}"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7" name="Slide Number Placeholder 6"/>
          <p:cNvSpPr>
            <a:spLocks noGrp="1"/>
          </p:cNvSpPr>
          <p:nvPr>
            <p:ph type="sldNum" sz="quarter" idx="12"/>
          </p:nvPr>
        </p:nvSpPr>
        <p:spPr/>
        <p:txBody>
          <a:bodyPr/>
          <a:lstStyle/>
          <a:p>
            <a:fld id="{D156F58E-9021-4FBB-B6F4-000A365EAC4D}"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23AA637-2A68-44EC-B0C9-4E16171EA993}" type="datetimeFigureOut">
              <a:rPr lang="tr-TR" smtClean="0"/>
              <a:pPr/>
              <a:t>20.02.2014</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423AA637-2A68-44EC-B0C9-4E16171EA993}" type="datetimeFigureOut">
              <a:rPr lang="tr-TR" smtClean="0"/>
              <a:pPr/>
              <a:t>20.02.2014</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156F58E-9021-4FBB-B6F4-000A365EAC4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844825"/>
            <a:ext cx="7772400" cy="1755626"/>
          </a:xfrm>
        </p:spPr>
        <p:txBody>
          <a:bodyPr>
            <a:normAutofit/>
          </a:bodyPr>
          <a:lstStyle/>
          <a:p>
            <a:r>
              <a:rPr lang="tr-TR" b="1" dirty="0" smtClean="0">
                <a:solidFill>
                  <a:schemeClr val="tx2"/>
                </a:solidFill>
              </a:rPr>
              <a:t/>
            </a:r>
            <a:br>
              <a:rPr lang="tr-TR" b="1" dirty="0" smtClean="0">
                <a:solidFill>
                  <a:schemeClr val="tx2"/>
                </a:solidFill>
              </a:rPr>
            </a:br>
            <a:r>
              <a:rPr lang="tr-TR" b="1" dirty="0" smtClean="0">
                <a:solidFill>
                  <a:schemeClr val="tx2"/>
                </a:solidFill>
              </a:rPr>
              <a:t>PERFORMANS GÖSTERGELERİ</a:t>
            </a:r>
            <a:endParaRPr lang="tr-TR" b="1" dirty="0">
              <a:solidFill>
                <a:schemeClr val="tx2"/>
              </a:solidFill>
            </a:endParaRPr>
          </a:p>
        </p:txBody>
      </p:sp>
      <p:sp>
        <p:nvSpPr>
          <p:cNvPr id="3" name="Alt Başlık 2"/>
          <p:cNvSpPr>
            <a:spLocks noGrp="1"/>
          </p:cNvSpPr>
          <p:nvPr>
            <p:ph type="subTitle" idx="1"/>
          </p:nvPr>
        </p:nvSpPr>
        <p:spPr/>
        <p:txBody>
          <a:bodyPr>
            <a:normAutofit/>
          </a:bodyPr>
          <a:lstStyle/>
          <a:p>
            <a:pPr algn="r"/>
            <a:r>
              <a:rPr lang="tr-TR" sz="2800" dirty="0" smtClean="0"/>
              <a:t>Nilgün ÇALIŞKAN</a:t>
            </a:r>
          </a:p>
        </p:txBody>
      </p:sp>
    </p:spTree>
    <p:extLst>
      <p:ext uri="{BB962C8B-B14F-4D97-AF65-F5344CB8AC3E}">
        <p14:creationId xmlns:p14="http://schemas.microsoft.com/office/powerpoint/2010/main" xmlns="" val="14388555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solidFill>
                  <a:srgbClr val="FF0000"/>
                </a:solidFill>
              </a:rPr>
              <a:t>SONUÇ GÖSTERGELERİ</a:t>
            </a:r>
            <a:endParaRPr lang="tr-TR" dirty="0"/>
          </a:p>
        </p:txBody>
      </p:sp>
      <p:sp>
        <p:nvSpPr>
          <p:cNvPr id="3" name="İçerik Yer Tutucusu 2"/>
          <p:cNvSpPr>
            <a:spLocks noGrp="1"/>
          </p:cNvSpPr>
          <p:nvPr>
            <p:ph idx="1"/>
          </p:nvPr>
        </p:nvSpPr>
        <p:spPr/>
        <p:txBody>
          <a:bodyPr>
            <a:normAutofit fontScale="92500" lnSpcReduction="20000"/>
          </a:bodyPr>
          <a:lstStyle/>
          <a:p>
            <a:pPr algn="just">
              <a:buFont typeface="Wingdings" panose="05000000000000000000" pitchFamily="2" charset="2"/>
              <a:buChar char="ü"/>
            </a:pPr>
            <a:r>
              <a:rPr lang="tr-TR" dirty="0" smtClean="0"/>
              <a:t>Sonuç göstergeleri uzun vadede elde edildiğinden ve dışsal faktörlerden etkilendiğinden çıktı göstergelerine göre ölçülmesi daha zordur.  Ancak sonuç göstergeleri ile stratejik amaç ve hedefler arasında doğrudan ilgi kurmak mümkündür.</a:t>
            </a:r>
          </a:p>
          <a:p>
            <a:pPr algn="just">
              <a:buFont typeface="Wingdings" panose="05000000000000000000" pitchFamily="2" charset="2"/>
              <a:buChar char="ü"/>
            </a:pPr>
            <a:r>
              <a:rPr lang="tr-TR" dirty="0" smtClean="0"/>
              <a:t>Sonuçlar, çıktıların ilgilileri nasıl etkilediği, değiştirdiği ya da fayda sağladığı ile ilişkilidir.</a:t>
            </a:r>
          </a:p>
          <a:p>
            <a:pPr marL="0" indent="0" algn="just">
              <a:buNone/>
            </a:pPr>
            <a:r>
              <a:rPr lang="tr-TR" dirty="0" smtClean="0"/>
              <a:t>Örnek: Mesleki eğitimden mezun olan öğrencilerin alanlarında işe girme oranları</a:t>
            </a:r>
          </a:p>
          <a:p>
            <a:pPr marL="0" indent="0" algn="just">
              <a:buNone/>
            </a:pPr>
            <a:r>
              <a:rPr lang="tr-TR" dirty="0" smtClean="0"/>
              <a:t>Okul terklerindeki azalış</a:t>
            </a:r>
          </a:p>
          <a:p>
            <a:endParaRPr lang="tr-TR" dirty="0"/>
          </a:p>
        </p:txBody>
      </p:sp>
    </p:spTree>
    <p:extLst>
      <p:ext uri="{BB962C8B-B14F-4D97-AF65-F5344CB8AC3E}">
        <p14:creationId xmlns:p14="http://schemas.microsoft.com/office/powerpoint/2010/main" xmlns="" val="26006914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99592" y="620688"/>
            <a:ext cx="7024744" cy="1143000"/>
          </a:xfrm>
        </p:spPr>
        <p:txBody>
          <a:bodyPr>
            <a:normAutofit/>
          </a:bodyPr>
          <a:lstStyle/>
          <a:p>
            <a:r>
              <a:rPr lang="tr-TR" b="1" dirty="0" smtClean="0">
                <a:solidFill>
                  <a:srgbClr val="FF0000"/>
                </a:solidFill>
              </a:rPr>
              <a:t>KALİTE GÖSTERGESİ</a:t>
            </a:r>
            <a:endParaRPr lang="tr-TR" dirty="0"/>
          </a:p>
        </p:txBody>
      </p:sp>
      <p:sp>
        <p:nvSpPr>
          <p:cNvPr id="3" name="İçerik Yer Tutucusu 2"/>
          <p:cNvSpPr>
            <a:spLocks noGrp="1"/>
          </p:cNvSpPr>
          <p:nvPr>
            <p:ph idx="1"/>
          </p:nvPr>
        </p:nvSpPr>
        <p:spPr>
          <a:xfrm>
            <a:off x="1043492" y="1772816"/>
            <a:ext cx="6984892" cy="4392488"/>
          </a:xfrm>
        </p:spPr>
        <p:txBody>
          <a:bodyPr>
            <a:normAutofit fontScale="85000" lnSpcReduction="20000"/>
          </a:bodyPr>
          <a:lstStyle/>
          <a:p>
            <a:pPr marL="0" indent="0" algn="just">
              <a:buNone/>
            </a:pPr>
            <a:r>
              <a:rPr lang="tr-TR" i="1" dirty="0" smtClean="0"/>
              <a:t>Mal </a:t>
            </a:r>
            <a:r>
              <a:rPr lang="tr-TR" i="1" dirty="0"/>
              <a:t>ve hizmetlerden yararlananların veya ilgililerin beklentilerinin karşılanmasında ulaşılan düzeydir (güvenilirlik, doğruluk, bütünlük gibi</a:t>
            </a:r>
            <a:r>
              <a:rPr lang="tr-TR" i="1" dirty="0" smtClean="0"/>
              <a:t>). </a:t>
            </a:r>
          </a:p>
          <a:p>
            <a:pPr marL="0" indent="0" algn="just">
              <a:buNone/>
            </a:pPr>
            <a:r>
              <a:rPr lang="tr-TR" dirty="0"/>
              <a:t>Örnek: Veri tabanına yüklenen verilerden hatasız olanların oranı</a:t>
            </a:r>
          </a:p>
          <a:p>
            <a:pPr marL="0" indent="0" algn="just">
              <a:buNone/>
            </a:pPr>
            <a:r>
              <a:rPr lang="tr-TR" sz="2300" dirty="0" smtClean="0"/>
              <a:t>(</a:t>
            </a:r>
            <a:r>
              <a:rPr lang="tr-TR" sz="2300" i="1" dirty="0" smtClean="0"/>
              <a:t>Kamu İdareleri için Stratejik Planlama Kılavuzu, 2006</a:t>
            </a:r>
            <a:r>
              <a:rPr lang="tr-TR" sz="2300" dirty="0" smtClean="0"/>
              <a:t>) </a:t>
            </a:r>
          </a:p>
          <a:p>
            <a:pPr algn="just">
              <a:buFont typeface="Wingdings" panose="05000000000000000000" pitchFamily="2" charset="2"/>
              <a:buChar char="ü"/>
            </a:pPr>
            <a:r>
              <a:rPr lang="tr-TR" dirty="0" smtClean="0"/>
              <a:t>Üretilen </a:t>
            </a:r>
            <a:r>
              <a:rPr lang="tr-TR" dirty="0"/>
              <a:t>mal ve hizmetlerin </a:t>
            </a:r>
            <a:r>
              <a:rPr lang="tr-TR" u="sng" dirty="0" smtClean="0"/>
              <a:t>hatasız</a:t>
            </a:r>
            <a:r>
              <a:rPr lang="tr-TR" dirty="0" smtClean="0"/>
              <a:t>, </a:t>
            </a:r>
            <a:r>
              <a:rPr lang="tr-TR" u="sng" dirty="0" smtClean="0"/>
              <a:t>vaktinde</a:t>
            </a:r>
            <a:r>
              <a:rPr lang="tr-TR" dirty="0" smtClean="0"/>
              <a:t>, </a:t>
            </a:r>
            <a:r>
              <a:rPr lang="tr-TR" u="sng" dirty="0"/>
              <a:t>belirli standartlara uygun</a:t>
            </a:r>
            <a:r>
              <a:rPr lang="tr-TR" dirty="0"/>
              <a:t> ve </a:t>
            </a:r>
            <a:r>
              <a:rPr lang="tr-TR" u="sng" dirty="0"/>
              <a:t>kullanıcıların isteklerini karşılayacak şekilde </a:t>
            </a:r>
            <a:r>
              <a:rPr lang="tr-TR" dirty="0"/>
              <a:t>kullanılıp </a:t>
            </a:r>
            <a:r>
              <a:rPr lang="tr-TR" dirty="0" smtClean="0"/>
              <a:t>kullanılmayacağını </a:t>
            </a:r>
            <a:r>
              <a:rPr lang="tr-TR" dirty="0"/>
              <a:t>ölçer. </a:t>
            </a:r>
            <a:endParaRPr lang="tr-TR" dirty="0" smtClean="0"/>
          </a:p>
          <a:p>
            <a:pPr algn="just">
              <a:buFont typeface="Wingdings" panose="05000000000000000000" pitchFamily="2" charset="2"/>
              <a:buChar char="ü"/>
            </a:pPr>
            <a:r>
              <a:rPr lang="tr-TR" dirty="0" smtClean="0"/>
              <a:t>Kalite </a:t>
            </a:r>
            <a:r>
              <a:rPr lang="tr-TR" dirty="0"/>
              <a:t>göstergeleri ile bir hizmetin ne kadar iyi yerine getirildiği ölçülebilir ancak topluma olan etkisi konusunda bilgi vermez. Bu nedenle </a:t>
            </a:r>
            <a:r>
              <a:rPr lang="tr-TR" i="1" dirty="0"/>
              <a:t>sonuç göstergeleri ile birlikte kullanılması</a:t>
            </a:r>
            <a:r>
              <a:rPr lang="tr-TR" dirty="0"/>
              <a:t> dengenin sağlanması açısından önemlidir</a:t>
            </a:r>
            <a:r>
              <a:rPr lang="tr-TR" dirty="0" smtClean="0"/>
              <a:t>.</a:t>
            </a:r>
          </a:p>
          <a:p>
            <a:pPr marL="68580" indent="0" algn="just">
              <a:buNone/>
            </a:pPr>
            <a:r>
              <a:rPr lang="tr-TR" dirty="0"/>
              <a:t>BİMER 147 başlıklarına göre </a:t>
            </a:r>
            <a:r>
              <a:rPr lang="tr-TR"/>
              <a:t>şikayet </a:t>
            </a:r>
            <a:r>
              <a:rPr lang="tr-TR" smtClean="0"/>
              <a:t>sayısı</a:t>
            </a:r>
            <a:endParaRPr lang="tr-TR" dirty="0"/>
          </a:p>
          <a:p>
            <a:pPr algn="just">
              <a:buFont typeface="Wingdings" panose="05000000000000000000" pitchFamily="2" charset="2"/>
              <a:buChar char="ü"/>
            </a:pPr>
            <a:endParaRPr lang="tr-TR" dirty="0"/>
          </a:p>
          <a:p>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VERİ KAYNAKLARI</a:t>
            </a:r>
            <a:endParaRPr lang="tr-TR" b="1" dirty="0"/>
          </a:p>
        </p:txBody>
      </p:sp>
      <p:sp>
        <p:nvSpPr>
          <p:cNvPr id="3" name="İçerik Yer Tutucusu 2"/>
          <p:cNvSpPr>
            <a:spLocks noGrp="1"/>
          </p:cNvSpPr>
          <p:nvPr>
            <p:ph idx="1"/>
          </p:nvPr>
        </p:nvSpPr>
        <p:spPr/>
        <p:txBody>
          <a:bodyPr/>
          <a:lstStyle/>
          <a:p>
            <a:r>
              <a:rPr lang="tr-TR" dirty="0" smtClean="0"/>
              <a:t>İdari kayıtlar</a:t>
            </a:r>
          </a:p>
          <a:p>
            <a:r>
              <a:rPr lang="tr-TR" dirty="0" smtClean="0"/>
              <a:t>Anketler</a:t>
            </a:r>
          </a:p>
          <a:p>
            <a:r>
              <a:rPr lang="tr-TR" dirty="0" smtClean="0"/>
              <a:t>Araştırmalar vb.</a:t>
            </a:r>
          </a:p>
          <a:p>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KALİTE KRİTERLERİ</a:t>
            </a:r>
            <a:endParaRPr lang="tr-TR" b="1" dirty="0"/>
          </a:p>
        </p:txBody>
      </p:sp>
      <p:sp>
        <p:nvSpPr>
          <p:cNvPr id="3" name="İçerik Yer Tutucusu 2"/>
          <p:cNvSpPr>
            <a:spLocks noGrp="1"/>
          </p:cNvSpPr>
          <p:nvPr>
            <p:ph idx="1"/>
          </p:nvPr>
        </p:nvSpPr>
        <p:spPr/>
        <p:txBody>
          <a:bodyPr>
            <a:normAutofit/>
          </a:bodyPr>
          <a:lstStyle/>
          <a:p>
            <a:r>
              <a:rPr lang="tr-TR" dirty="0" err="1" smtClean="0"/>
              <a:t>İlgililik</a:t>
            </a:r>
            <a:r>
              <a:rPr lang="tr-TR" dirty="0" smtClean="0"/>
              <a:t> </a:t>
            </a:r>
            <a:r>
              <a:rPr lang="tr-TR" dirty="0"/>
              <a:t>ve </a:t>
            </a:r>
            <a:r>
              <a:rPr lang="tr-TR" dirty="0" smtClean="0"/>
              <a:t>kullanışlılık. </a:t>
            </a:r>
          </a:p>
          <a:p>
            <a:r>
              <a:rPr lang="tr-TR" dirty="0" smtClean="0"/>
              <a:t>Açıklık</a:t>
            </a:r>
            <a:r>
              <a:rPr lang="tr-TR" dirty="0"/>
              <a:t>. </a:t>
            </a:r>
            <a:endParaRPr lang="tr-TR" dirty="0" smtClean="0"/>
          </a:p>
          <a:p>
            <a:r>
              <a:rPr lang="tr-TR" dirty="0" smtClean="0"/>
              <a:t>Seçicilik</a:t>
            </a:r>
            <a:r>
              <a:rPr lang="tr-TR" dirty="0"/>
              <a:t>. </a:t>
            </a:r>
            <a:endParaRPr lang="tr-TR" dirty="0" smtClean="0"/>
          </a:p>
          <a:p>
            <a:r>
              <a:rPr lang="tr-TR" dirty="0" smtClean="0"/>
              <a:t>Güvenilir</a:t>
            </a:r>
            <a:r>
              <a:rPr lang="tr-TR" dirty="0"/>
              <a:t>. </a:t>
            </a:r>
            <a:endParaRPr lang="tr-TR" dirty="0" smtClean="0"/>
          </a:p>
          <a:p>
            <a:r>
              <a:rPr lang="tr-TR" dirty="0" err="1" smtClean="0"/>
              <a:t>Karşılaştırılabilirlik</a:t>
            </a:r>
            <a:r>
              <a:rPr lang="tr-TR" dirty="0"/>
              <a:t>. </a:t>
            </a:r>
            <a:endParaRPr lang="tr-TR" dirty="0" smtClean="0"/>
          </a:p>
          <a:p>
            <a:r>
              <a:rPr lang="tr-TR" dirty="0" smtClean="0"/>
              <a:t>Hassasiyet</a:t>
            </a:r>
            <a:r>
              <a:rPr lang="tr-TR" dirty="0"/>
              <a:t>. </a:t>
            </a:r>
            <a:endParaRPr lang="tr-TR" dirty="0" smtClean="0"/>
          </a:p>
          <a:p>
            <a:r>
              <a:rPr lang="tr-TR" dirty="0" smtClean="0"/>
              <a:t>Uygun </a:t>
            </a:r>
            <a:r>
              <a:rPr lang="tr-TR" dirty="0"/>
              <a:t>maliyetli. </a:t>
            </a:r>
            <a:endParaRPr lang="tr-TR" dirty="0" smtClean="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7024744" cy="1143000"/>
          </a:xfrm>
        </p:spPr>
        <p:txBody>
          <a:bodyPr/>
          <a:lstStyle/>
          <a:p>
            <a:r>
              <a:rPr lang="tr-TR" b="1" dirty="0" smtClean="0"/>
              <a:t>ÖRNEKLER</a:t>
            </a:r>
            <a:endParaRPr lang="tr-TR" b="1" dirty="0"/>
          </a:p>
        </p:txBody>
      </p:sp>
      <p:pic>
        <p:nvPicPr>
          <p:cNvPr id="4" name="İçerik Yer Tutucusu 3"/>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268760"/>
            <a:ext cx="8424936" cy="4525963"/>
          </a:xfrm>
          <a:prstGeom prst="rect">
            <a:avLst/>
          </a:prstGeom>
          <a:noFill/>
          <a:ln>
            <a:noFill/>
          </a:ln>
        </p:spPr>
      </p:pic>
      <p:sp>
        <p:nvSpPr>
          <p:cNvPr id="5" name="Dikdörtgen 4"/>
          <p:cNvSpPr/>
          <p:nvPr/>
        </p:nvSpPr>
        <p:spPr>
          <a:xfrm>
            <a:off x="323528" y="5934670"/>
            <a:ext cx="8352928" cy="307777"/>
          </a:xfrm>
          <a:prstGeom prst="rect">
            <a:avLst/>
          </a:prstGeom>
        </p:spPr>
        <p:txBody>
          <a:bodyPr wrap="square">
            <a:spAutoFit/>
          </a:bodyPr>
          <a:lstStyle/>
          <a:p>
            <a:r>
              <a:rPr lang="tr-TR" sz="1400" b="1" i="1" dirty="0"/>
              <a:t>Kaynak</a:t>
            </a:r>
            <a:r>
              <a:rPr lang="tr-TR" sz="1400" i="1" dirty="0"/>
              <a:t>: </a:t>
            </a:r>
            <a:r>
              <a:rPr lang="tr-TR" sz="1400" i="1" dirty="0" smtClean="0"/>
              <a:t>Kamu Kesiminde Performans Ölçümü ve Bütçe İlişkisi, Ebru Yenice, Sayıştay Dergisi Sayı:61; </a:t>
            </a:r>
            <a:r>
              <a:rPr lang="tr-TR" sz="1400" i="1" dirty="0"/>
              <a:t>s:57-68</a:t>
            </a:r>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197768"/>
            <a:ext cx="7024744" cy="1143000"/>
          </a:xfrm>
        </p:spPr>
        <p:txBody>
          <a:bodyPr/>
          <a:lstStyle/>
          <a:p>
            <a:r>
              <a:rPr lang="tr-TR" b="1" dirty="0" smtClean="0"/>
              <a:t>ÖRNEK- 2</a:t>
            </a:r>
            <a:endParaRPr lang="tr-TR" b="1"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1055742334"/>
              </p:ext>
            </p:extLst>
          </p:nvPr>
        </p:nvGraphicFramePr>
        <p:xfrm>
          <a:off x="467544" y="2852936"/>
          <a:ext cx="8215439" cy="3370120"/>
        </p:xfrm>
        <a:graphic>
          <a:graphicData uri="http://schemas.openxmlformats.org/drawingml/2006/table">
            <a:tbl>
              <a:tblPr firstRow="1" firstCol="1" bandRow="1">
                <a:tableStyleId>{5C22544A-7EE6-4342-B048-85BDC9FD1C3A}</a:tableStyleId>
              </a:tblPr>
              <a:tblGrid>
                <a:gridCol w="1684006"/>
                <a:gridCol w="1296144"/>
                <a:gridCol w="1728192"/>
                <a:gridCol w="1944216"/>
                <a:gridCol w="1562881"/>
              </a:tblGrid>
              <a:tr h="425752">
                <a:tc>
                  <a:txBody>
                    <a:bodyPr/>
                    <a:lstStyle/>
                    <a:p>
                      <a:pPr>
                        <a:lnSpc>
                          <a:spcPct val="115000"/>
                        </a:lnSpc>
                        <a:spcAft>
                          <a:spcPts val="0"/>
                        </a:spcAft>
                      </a:pPr>
                      <a:r>
                        <a:rPr lang="tr-TR" sz="2400" dirty="0" smtClean="0">
                          <a:effectLst/>
                        </a:rPr>
                        <a:t>GİRDİ</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a:effectLst/>
                        </a:rPr>
                        <a:t>ÇIKTI</a:t>
                      </a:r>
                      <a:endParaRPr lang="tr-TR" sz="240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a:effectLst/>
                        </a:rPr>
                        <a:t>VERİMLİLİK</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a:effectLst/>
                        </a:rPr>
                        <a:t>KALİTE</a:t>
                      </a:r>
                      <a:endParaRPr lang="tr-TR" sz="2400">
                        <a:effectLst/>
                        <a:latin typeface="Calibri"/>
                        <a:ea typeface="Calibri"/>
                        <a:cs typeface="Times New Roman"/>
                      </a:endParaRPr>
                    </a:p>
                  </a:txBody>
                  <a:tcPr marL="68580" marR="68580" marT="0" marB="0"/>
                </a:tc>
                <a:tc>
                  <a:txBody>
                    <a:bodyPr/>
                    <a:lstStyle/>
                    <a:p>
                      <a:pPr>
                        <a:lnSpc>
                          <a:spcPct val="115000"/>
                        </a:lnSpc>
                        <a:spcAft>
                          <a:spcPts val="0"/>
                        </a:spcAft>
                      </a:pPr>
                      <a:r>
                        <a:rPr lang="tr-TR" sz="2400">
                          <a:effectLst/>
                        </a:rPr>
                        <a:t>SONUÇ</a:t>
                      </a:r>
                      <a:endParaRPr lang="tr-TR" sz="2400">
                        <a:effectLst/>
                        <a:latin typeface="Calibri"/>
                        <a:ea typeface="Calibri"/>
                        <a:cs typeface="Times New Roman"/>
                      </a:endParaRPr>
                    </a:p>
                  </a:txBody>
                  <a:tcPr marL="68580" marR="68580" marT="0" marB="0"/>
                </a:tc>
              </a:tr>
              <a:tr h="2325007">
                <a:tc>
                  <a:txBody>
                    <a:bodyPr/>
                    <a:lstStyle/>
                    <a:p>
                      <a:pPr marL="0" indent="0">
                        <a:lnSpc>
                          <a:spcPct val="115000"/>
                        </a:lnSpc>
                        <a:spcAft>
                          <a:spcPts val="0"/>
                        </a:spcAft>
                        <a:buFont typeface="Arial" panose="020B0604020202020204" pitchFamily="34" charset="0"/>
                        <a:buChar char="•"/>
                      </a:pPr>
                      <a:r>
                        <a:rPr lang="tr-TR" sz="2400" b="0" dirty="0">
                          <a:effectLst/>
                        </a:rPr>
                        <a:t>Yeni kayıt öğrenci sayısı</a:t>
                      </a:r>
                    </a:p>
                    <a:p>
                      <a:pPr marL="0" indent="0">
                        <a:lnSpc>
                          <a:spcPct val="115000"/>
                        </a:lnSpc>
                        <a:spcAft>
                          <a:spcPts val="0"/>
                        </a:spcAft>
                        <a:buFont typeface="Arial" panose="020B0604020202020204" pitchFamily="34" charset="0"/>
                        <a:buChar char="•"/>
                      </a:pPr>
                      <a:r>
                        <a:rPr lang="tr-TR" sz="2400" b="0" dirty="0">
                          <a:effectLst/>
                        </a:rPr>
                        <a:t>Öğretmen sayısı</a:t>
                      </a:r>
                      <a:endParaRPr lang="tr-TR" sz="2400" b="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a:effectLst/>
                        </a:rPr>
                        <a:t>Mezun öğrenci sayısı</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smtClean="0">
                          <a:effectLst/>
                        </a:rPr>
                        <a:t>Mezuniyet oranı</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smtClean="0">
                          <a:effectLst/>
                        </a:rPr>
                        <a:t>Süresi içerisinde mezun olan öğrencilerin</a:t>
                      </a:r>
                      <a:r>
                        <a:rPr lang="tr-TR" sz="2400" baseline="0" dirty="0" smtClean="0">
                          <a:effectLst/>
                        </a:rPr>
                        <a:t> toplam mezunlara oranı</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smtClean="0">
                          <a:effectLst/>
                        </a:rPr>
                        <a:t>Okula devamlılığın</a:t>
                      </a:r>
                      <a:r>
                        <a:rPr lang="tr-TR" sz="2400" baseline="0" dirty="0" smtClean="0">
                          <a:effectLst/>
                        </a:rPr>
                        <a:t> artışı</a:t>
                      </a:r>
                      <a:endParaRPr lang="tr-TR" sz="2400" dirty="0">
                        <a:effectLst/>
                      </a:endParaRPr>
                    </a:p>
                    <a:p>
                      <a:pPr>
                        <a:lnSpc>
                          <a:spcPct val="115000"/>
                        </a:lnSpc>
                        <a:spcAft>
                          <a:spcPts val="0"/>
                        </a:spcAft>
                      </a:pPr>
                      <a:r>
                        <a:rPr lang="tr-TR" sz="2400" dirty="0">
                          <a:effectLst/>
                        </a:rPr>
                        <a:t> </a:t>
                      </a:r>
                      <a:endParaRPr lang="tr-TR" sz="2400" dirty="0">
                        <a:effectLst/>
                        <a:latin typeface="Calibri"/>
                        <a:ea typeface="Calibri"/>
                        <a:cs typeface="Times New Roman"/>
                      </a:endParaRPr>
                    </a:p>
                  </a:txBody>
                  <a:tcPr marL="68580" marR="68580" marT="0" marB="0"/>
                </a:tc>
              </a:tr>
            </a:tbl>
          </a:graphicData>
        </a:graphic>
      </p:graphicFrame>
      <p:sp>
        <p:nvSpPr>
          <p:cNvPr id="5" name="Metin kutusu 4"/>
          <p:cNvSpPr txBox="1"/>
          <p:nvPr/>
        </p:nvSpPr>
        <p:spPr>
          <a:xfrm>
            <a:off x="935128" y="1340768"/>
            <a:ext cx="7525304" cy="830997"/>
          </a:xfrm>
          <a:prstGeom prst="rect">
            <a:avLst/>
          </a:prstGeom>
          <a:noFill/>
        </p:spPr>
        <p:txBody>
          <a:bodyPr wrap="square" rtlCol="0">
            <a:spAutoFit/>
          </a:bodyPr>
          <a:lstStyle/>
          <a:p>
            <a:pPr algn="just"/>
            <a:r>
              <a:rPr lang="tr-TR" sz="2400" b="1" dirty="0" smtClean="0"/>
              <a:t>S.A: Eğitime tam katılım ile nitelikli ve değerlerine sahip çıkan bireyler yetiştirmek</a:t>
            </a:r>
            <a:endParaRPr lang="tr-TR" sz="2400" b="1" dirty="0"/>
          </a:p>
        </p:txBody>
      </p:sp>
      <p:sp>
        <p:nvSpPr>
          <p:cNvPr id="6" name="Metin kutusu 5"/>
          <p:cNvSpPr txBox="1"/>
          <p:nvPr/>
        </p:nvSpPr>
        <p:spPr>
          <a:xfrm>
            <a:off x="935128" y="2136412"/>
            <a:ext cx="6085144" cy="461665"/>
          </a:xfrm>
          <a:prstGeom prst="rect">
            <a:avLst/>
          </a:prstGeom>
          <a:noFill/>
        </p:spPr>
        <p:txBody>
          <a:bodyPr wrap="square" rtlCol="0">
            <a:spAutoFit/>
          </a:bodyPr>
          <a:lstStyle/>
          <a:p>
            <a:r>
              <a:rPr lang="tr-TR" sz="2400" b="1" dirty="0"/>
              <a:t> </a:t>
            </a:r>
            <a:r>
              <a:rPr lang="tr-TR" sz="2400" b="1" dirty="0" smtClean="0"/>
              <a:t>      S.H1: Okul terklerini azaltmak</a:t>
            </a:r>
            <a:endParaRPr lang="tr-TR" sz="2400" b="1" dirty="0"/>
          </a:p>
        </p:txBody>
      </p:sp>
      <p:sp>
        <p:nvSpPr>
          <p:cNvPr id="7" name="Metin kutusu 6"/>
          <p:cNvSpPr txBox="1"/>
          <p:nvPr/>
        </p:nvSpPr>
        <p:spPr>
          <a:xfrm>
            <a:off x="287056" y="2488077"/>
            <a:ext cx="6085144" cy="461665"/>
          </a:xfrm>
          <a:prstGeom prst="rect">
            <a:avLst/>
          </a:prstGeom>
          <a:noFill/>
        </p:spPr>
        <p:txBody>
          <a:bodyPr wrap="square" rtlCol="0">
            <a:spAutoFit/>
          </a:bodyPr>
          <a:lstStyle/>
          <a:p>
            <a:r>
              <a:rPr lang="tr-TR" sz="2400" b="1" dirty="0" smtClean="0"/>
              <a:t>Performans Göstergeleri</a:t>
            </a:r>
            <a:endParaRPr lang="tr-TR" sz="2400" b="1"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06625" y="168361"/>
            <a:ext cx="7024744" cy="1143000"/>
          </a:xfrm>
        </p:spPr>
        <p:txBody>
          <a:bodyPr/>
          <a:lstStyle/>
          <a:p>
            <a:r>
              <a:rPr lang="tr-TR" b="1" dirty="0" smtClean="0"/>
              <a:t>ÖRNEK-3</a:t>
            </a:r>
            <a:endParaRPr lang="tr-TR" b="1" dirty="0"/>
          </a:p>
        </p:txBody>
      </p:sp>
      <p:graphicFrame>
        <p:nvGraphicFramePr>
          <p:cNvPr id="4" name="İçerik Yer Tutucusu 3"/>
          <p:cNvGraphicFramePr>
            <a:graphicFrameLocks/>
          </p:cNvGraphicFramePr>
          <p:nvPr>
            <p:extLst>
              <p:ext uri="{D42A27DB-BD31-4B8C-83A1-F6EECF244321}">
                <p14:modId xmlns:p14="http://schemas.microsoft.com/office/powerpoint/2010/main" xmlns="" val="3714579783"/>
              </p:ext>
            </p:extLst>
          </p:nvPr>
        </p:nvGraphicFramePr>
        <p:xfrm>
          <a:off x="539552" y="2689593"/>
          <a:ext cx="8064895" cy="3686994"/>
        </p:xfrm>
        <a:graphic>
          <a:graphicData uri="http://schemas.openxmlformats.org/drawingml/2006/table">
            <a:tbl>
              <a:tblPr firstRow="1" firstCol="1" bandRow="1">
                <a:tableStyleId>{5C22544A-7EE6-4342-B048-85BDC9FD1C3A}</a:tableStyleId>
              </a:tblPr>
              <a:tblGrid>
                <a:gridCol w="1296144"/>
                <a:gridCol w="1512168"/>
                <a:gridCol w="1800200"/>
                <a:gridCol w="1872208"/>
                <a:gridCol w="1584175"/>
              </a:tblGrid>
              <a:tr h="606471">
                <a:tc>
                  <a:txBody>
                    <a:bodyPr/>
                    <a:lstStyle/>
                    <a:p>
                      <a:pPr>
                        <a:lnSpc>
                          <a:spcPct val="115000"/>
                        </a:lnSpc>
                        <a:spcAft>
                          <a:spcPts val="0"/>
                        </a:spcAft>
                      </a:pPr>
                      <a:r>
                        <a:rPr lang="tr-TR" sz="2400" dirty="0">
                          <a:effectLst/>
                        </a:rPr>
                        <a:t>GİRDİ</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a:effectLst/>
                        </a:rPr>
                        <a:t>ÇIKTI</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dirty="0">
                          <a:effectLst/>
                        </a:rPr>
                        <a:t>VERİMLİLİK</a:t>
                      </a:r>
                      <a:endParaRPr lang="tr-TR" sz="24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2400">
                          <a:effectLst/>
                        </a:rPr>
                        <a:t>KALİTE</a:t>
                      </a:r>
                      <a:endParaRPr lang="tr-TR" sz="2400">
                        <a:effectLst/>
                        <a:latin typeface="Calibri"/>
                        <a:ea typeface="Calibri"/>
                        <a:cs typeface="Times New Roman"/>
                      </a:endParaRPr>
                    </a:p>
                  </a:txBody>
                  <a:tcPr marL="68580" marR="68580" marT="0" marB="0"/>
                </a:tc>
                <a:tc>
                  <a:txBody>
                    <a:bodyPr/>
                    <a:lstStyle/>
                    <a:p>
                      <a:pPr>
                        <a:lnSpc>
                          <a:spcPct val="115000"/>
                        </a:lnSpc>
                        <a:spcAft>
                          <a:spcPts val="0"/>
                        </a:spcAft>
                      </a:pPr>
                      <a:r>
                        <a:rPr lang="tr-TR" sz="2400">
                          <a:effectLst/>
                        </a:rPr>
                        <a:t>SONUÇ</a:t>
                      </a:r>
                      <a:endParaRPr lang="tr-TR" sz="2400">
                        <a:effectLst/>
                        <a:latin typeface="Calibri"/>
                        <a:ea typeface="Calibri"/>
                        <a:cs typeface="Times New Roman"/>
                      </a:endParaRPr>
                    </a:p>
                  </a:txBody>
                  <a:tcPr marL="68580" marR="68580" marT="0" marB="0"/>
                </a:tc>
              </a:tr>
              <a:tr h="3080523">
                <a:tc>
                  <a:txBody>
                    <a:bodyPr/>
                    <a:lstStyle/>
                    <a:p>
                      <a:pPr marL="0" indent="0">
                        <a:lnSpc>
                          <a:spcPct val="115000"/>
                        </a:lnSpc>
                        <a:spcAft>
                          <a:spcPts val="0"/>
                        </a:spcAft>
                        <a:buFont typeface="Arial" panose="020B0604020202020204" pitchFamily="34" charset="0"/>
                        <a:buNone/>
                      </a:pPr>
                      <a:r>
                        <a:rPr lang="tr-TR" sz="1800" b="0" dirty="0" smtClean="0">
                          <a:effectLst/>
                        </a:rPr>
                        <a:t>Mesleki eğitim veren okul </a:t>
                      </a:r>
                      <a:r>
                        <a:rPr lang="tr-TR" sz="1800" b="0" dirty="0" smtClean="0">
                          <a:effectLst/>
                        </a:rPr>
                        <a:t>sayısı</a:t>
                      </a:r>
                    </a:p>
                    <a:p>
                      <a:pPr marL="0" indent="0">
                        <a:lnSpc>
                          <a:spcPct val="115000"/>
                        </a:lnSpc>
                        <a:spcAft>
                          <a:spcPts val="0"/>
                        </a:spcAft>
                        <a:buFont typeface="Arial" panose="020B0604020202020204" pitchFamily="34" charset="0"/>
                        <a:buNone/>
                      </a:pPr>
                      <a:r>
                        <a:rPr lang="tr-TR" sz="1800" b="0" dirty="0" smtClean="0">
                          <a:effectLst/>
                        </a:rPr>
                        <a:t>Potansiyel öğrenci sayısı</a:t>
                      </a:r>
                      <a:endParaRPr lang="tr-TR" sz="1800" b="0" dirty="0">
                        <a:effectLst/>
                      </a:endParaRPr>
                    </a:p>
                  </a:txBody>
                  <a:tcPr marL="68580" marR="68580" marT="0" marB="0"/>
                </a:tc>
                <a:tc>
                  <a:txBody>
                    <a:bodyPr/>
                    <a:lstStyle/>
                    <a:p>
                      <a:pPr>
                        <a:lnSpc>
                          <a:spcPct val="115000"/>
                        </a:lnSpc>
                        <a:spcAft>
                          <a:spcPts val="0"/>
                        </a:spcAft>
                      </a:pPr>
                      <a:r>
                        <a:rPr lang="tr-TR" sz="1800" dirty="0" smtClean="0">
                          <a:effectLst/>
                        </a:rPr>
                        <a:t>Mesleki </a:t>
                      </a:r>
                      <a:r>
                        <a:rPr lang="tr-TR" sz="1800" dirty="0" smtClean="0">
                          <a:effectLst/>
                        </a:rPr>
                        <a:t>eğitimi</a:t>
                      </a:r>
                      <a:r>
                        <a:rPr lang="tr-TR" sz="1800" baseline="0" dirty="0" smtClean="0">
                          <a:effectLst/>
                        </a:rPr>
                        <a:t> talep eden</a:t>
                      </a:r>
                      <a:r>
                        <a:rPr lang="tr-TR" sz="1800" dirty="0" smtClean="0">
                          <a:effectLst/>
                        </a:rPr>
                        <a:t> öğrenci </a:t>
                      </a:r>
                      <a:r>
                        <a:rPr lang="tr-TR" sz="1800" dirty="0" smtClean="0">
                          <a:effectLst/>
                        </a:rPr>
                        <a:t>sayısı</a:t>
                      </a:r>
                      <a:endParaRPr lang="tr-TR" sz="18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1800" dirty="0" smtClean="0">
                          <a:effectLst/>
                          <a:latin typeface="+mn-lt"/>
                          <a:ea typeface="+mn-ea"/>
                          <a:cs typeface="+mn-cs"/>
                        </a:rPr>
                        <a:t>Mesleki</a:t>
                      </a:r>
                      <a:r>
                        <a:rPr lang="tr-TR" sz="1800" baseline="0" dirty="0" smtClean="0">
                          <a:effectLst/>
                          <a:latin typeface="+mn-lt"/>
                          <a:ea typeface="+mn-ea"/>
                          <a:cs typeface="+mn-cs"/>
                        </a:rPr>
                        <a:t> eğitimde </a:t>
                      </a:r>
                      <a:r>
                        <a:rPr lang="tr-TR" sz="1800" baseline="0" dirty="0" smtClean="0">
                          <a:effectLst/>
                          <a:latin typeface="+mn-lt"/>
                          <a:ea typeface="+mn-ea"/>
                          <a:cs typeface="+mn-cs"/>
                        </a:rPr>
                        <a:t>talep edilen okul sayısı</a:t>
                      </a:r>
                      <a:endParaRPr lang="tr-TR" sz="1800" dirty="0">
                        <a:effectLst/>
                        <a:latin typeface="Calibri"/>
                        <a:ea typeface="Calibri"/>
                        <a:cs typeface="Times New Roman"/>
                      </a:endParaRPr>
                    </a:p>
                  </a:txBody>
                  <a:tcPr marL="68580" marR="68580" marT="0" marB="0"/>
                </a:tc>
                <a:tc>
                  <a:txBody>
                    <a:bodyPr/>
                    <a:lstStyle/>
                    <a:p>
                      <a:pPr>
                        <a:lnSpc>
                          <a:spcPct val="115000"/>
                        </a:lnSpc>
                        <a:spcAft>
                          <a:spcPts val="0"/>
                        </a:spcAft>
                      </a:pPr>
                      <a:r>
                        <a:rPr lang="tr-TR" sz="1800" dirty="0" smtClean="0">
                          <a:effectLst/>
                        </a:rPr>
                        <a:t>Mesleki eğitime</a:t>
                      </a:r>
                      <a:r>
                        <a:rPr lang="tr-TR" sz="1800" baseline="0" dirty="0" smtClean="0">
                          <a:effectLst/>
                        </a:rPr>
                        <a:t> başvuran öğrencilerden %10luk dilimde yer alanların oranı</a:t>
                      </a:r>
                      <a:endParaRPr lang="tr-TR" sz="1800" dirty="0" smtClean="0">
                        <a:effectLst/>
                      </a:endParaRPr>
                    </a:p>
                  </a:txBody>
                  <a:tcPr marL="68580" marR="68580" marT="0" marB="0"/>
                </a:tc>
                <a:tc>
                  <a:txBody>
                    <a:bodyPr/>
                    <a:lstStyle/>
                    <a:p>
                      <a:pPr>
                        <a:lnSpc>
                          <a:spcPct val="115000"/>
                        </a:lnSpc>
                        <a:spcAft>
                          <a:spcPts val="0"/>
                        </a:spcAft>
                      </a:pPr>
                      <a:r>
                        <a:rPr lang="tr-TR" sz="1800" dirty="0">
                          <a:effectLst/>
                        </a:rPr>
                        <a:t>Mesleki </a:t>
                      </a:r>
                      <a:r>
                        <a:rPr lang="tr-TR" sz="1800" dirty="0" smtClean="0">
                          <a:effectLst/>
                        </a:rPr>
                        <a:t>eğitim talebinde</a:t>
                      </a:r>
                      <a:r>
                        <a:rPr lang="tr-TR" sz="1800" baseline="0" dirty="0" smtClean="0">
                          <a:effectLst/>
                        </a:rPr>
                        <a:t> artış oranı</a:t>
                      </a:r>
                      <a:endParaRPr lang="tr-TR" sz="1800" dirty="0">
                        <a:effectLst/>
                      </a:endParaRPr>
                    </a:p>
                    <a:p>
                      <a:pPr>
                        <a:lnSpc>
                          <a:spcPct val="115000"/>
                        </a:lnSpc>
                        <a:spcAft>
                          <a:spcPts val="0"/>
                        </a:spcAft>
                      </a:pPr>
                      <a:r>
                        <a:rPr lang="tr-TR" sz="1800" dirty="0">
                          <a:effectLst/>
                        </a:rPr>
                        <a:t> </a:t>
                      </a:r>
                      <a:endParaRPr lang="tr-TR" sz="1800" dirty="0">
                        <a:effectLst/>
                        <a:latin typeface="Calibri"/>
                        <a:ea typeface="Calibri"/>
                        <a:cs typeface="Times New Roman"/>
                      </a:endParaRPr>
                    </a:p>
                  </a:txBody>
                  <a:tcPr marL="68580" marR="68580" marT="0" marB="0"/>
                </a:tc>
              </a:tr>
            </a:tbl>
          </a:graphicData>
        </a:graphic>
      </p:graphicFrame>
      <p:sp>
        <p:nvSpPr>
          <p:cNvPr id="5" name="Metin kutusu 4"/>
          <p:cNvSpPr txBox="1"/>
          <p:nvPr/>
        </p:nvSpPr>
        <p:spPr>
          <a:xfrm>
            <a:off x="858657" y="1311361"/>
            <a:ext cx="6120680" cy="461665"/>
          </a:xfrm>
          <a:prstGeom prst="rect">
            <a:avLst/>
          </a:prstGeom>
          <a:noFill/>
        </p:spPr>
        <p:txBody>
          <a:bodyPr wrap="square" rtlCol="0">
            <a:spAutoFit/>
          </a:bodyPr>
          <a:lstStyle/>
          <a:p>
            <a:r>
              <a:rPr lang="tr-TR" sz="2400" b="1" dirty="0" smtClean="0"/>
              <a:t>S.A: Nitelikli insan gücü yetiştirmek</a:t>
            </a:r>
            <a:endParaRPr lang="tr-TR" sz="2400" b="1" dirty="0"/>
          </a:p>
        </p:txBody>
      </p:sp>
      <p:sp>
        <p:nvSpPr>
          <p:cNvPr id="6" name="Metin kutusu 5"/>
          <p:cNvSpPr txBox="1"/>
          <p:nvPr/>
        </p:nvSpPr>
        <p:spPr>
          <a:xfrm>
            <a:off x="858656" y="1758428"/>
            <a:ext cx="6737679" cy="461665"/>
          </a:xfrm>
          <a:prstGeom prst="rect">
            <a:avLst/>
          </a:prstGeom>
          <a:noFill/>
        </p:spPr>
        <p:txBody>
          <a:bodyPr wrap="square" rtlCol="0">
            <a:spAutoFit/>
          </a:bodyPr>
          <a:lstStyle/>
          <a:p>
            <a:r>
              <a:rPr lang="tr-TR" sz="2400" b="1" dirty="0"/>
              <a:t> </a:t>
            </a:r>
            <a:r>
              <a:rPr lang="tr-TR" sz="2400" b="1" dirty="0" smtClean="0"/>
              <a:t>      S.H1: Mesleki eğitime katılımın artırılması</a:t>
            </a:r>
            <a:endParaRPr lang="tr-TR" sz="2400" b="1" dirty="0"/>
          </a:p>
        </p:txBody>
      </p:sp>
      <p:sp>
        <p:nvSpPr>
          <p:cNvPr id="7" name="Metin kutusu 6"/>
          <p:cNvSpPr txBox="1"/>
          <p:nvPr/>
        </p:nvSpPr>
        <p:spPr>
          <a:xfrm>
            <a:off x="539552" y="2227928"/>
            <a:ext cx="6120680" cy="461665"/>
          </a:xfrm>
          <a:prstGeom prst="rect">
            <a:avLst/>
          </a:prstGeom>
          <a:noFill/>
        </p:spPr>
        <p:txBody>
          <a:bodyPr wrap="square" rtlCol="0">
            <a:spAutoFit/>
          </a:bodyPr>
          <a:lstStyle/>
          <a:p>
            <a:r>
              <a:rPr lang="tr-TR" sz="2400" b="1" dirty="0" smtClean="0"/>
              <a:t>Performans Göstergeleri</a:t>
            </a:r>
            <a:endParaRPr lang="tr-TR" sz="2400" b="1" dirty="0"/>
          </a:p>
        </p:txBody>
      </p:sp>
    </p:spTree>
    <p:extLst>
      <p:ext uri="{BB962C8B-B14F-4D97-AF65-F5344CB8AC3E}">
        <p14:creationId xmlns:p14="http://schemas.microsoft.com/office/powerpoint/2010/main" xmlns="" val="33307658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5097"/>
            <a:ext cx="7024744" cy="1143000"/>
          </a:xfrm>
        </p:spPr>
        <p:txBody>
          <a:bodyPr>
            <a:normAutofit fontScale="90000"/>
          </a:bodyPr>
          <a:lstStyle/>
          <a:p>
            <a:r>
              <a:rPr lang="tr-TR" b="1" dirty="0" err="1" smtClean="0"/>
              <a:t>SP_Örnek</a:t>
            </a:r>
            <a:r>
              <a:rPr lang="tr-TR" b="1" dirty="0" smtClean="0"/>
              <a:t>-  Tema: İlköğretim</a:t>
            </a:r>
            <a:endParaRPr lang="tr-TR" b="1"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16576313"/>
              </p:ext>
            </p:extLst>
          </p:nvPr>
        </p:nvGraphicFramePr>
        <p:xfrm>
          <a:off x="467544" y="1124744"/>
          <a:ext cx="82296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etin kutusu 2"/>
          <p:cNvSpPr txBox="1"/>
          <p:nvPr/>
        </p:nvSpPr>
        <p:spPr>
          <a:xfrm>
            <a:off x="827584" y="4221088"/>
            <a:ext cx="216024" cy="369332"/>
          </a:xfrm>
          <a:prstGeom prst="rect">
            <a:avLst/>
          </a:prstGeom>
          <a:noFill/>
        </p:spPr>
        <p:txBody>
          <a:bodyPr wrap="square" rtlCol="0">
            <a:spAutoFit/>
          </a:bodyPr>
          <a:lstStyle/>
          <a:p>
            <a:r>
              <a:rPr lang="tr-TR" dirty="0" smtClean="0"/>
              <a:t>G</a:t>
            </a:r>
            <a:endParaRPr lang="tr-TR" dirty="0"/>
          </a:p>
        </p:txBody>
      </p:sp>
      <p:sp>
        <p:nvSpPr>
          <p:cNvPr id="13" name="Metin kutusu 12"/>
          <p:cNvSpPr txBox="1"/>
          <p:nvPr/>
        </p:nvSpPr>
        <p:spPr>
          <a:xfrm>
            <a:off x="827584" y="4725144"/>
            <a:ext cx="288032" cy="369332"/>
          </a:xfrm>
          <a:prstGeom prst="rect">
            <a:avLst/>
          </a:prstGeom>
          <a:noFill/>
        </p:spPr>
        <p:txBody>
          <a:bodyPr wrap="square" rtlCol="0">
            <a:spAutoFit/>
          </a:bodyPr>
          <a:lstStyle/>
          <a:p>
            <a:r>
              <a:rPr lang="tr-TR" dirty="0" smtClean="0"/>
              <a:t>F</a:t>
            </a:r>
            <a:endParaRPr lang="tr-TR" dirty="0"/>
          </a:p>
        </p:txBody>
      </p:sp>
      <p:sp>
        <p:nvSpPr>
          <p:cNvPr id="18" name="Metin kutusu 17"/>
          <p:cNvSpPr txBox="1"/>
          <p:nvPr/>
        </p:nvSpPr>
        <p:spPr>
          <a:xfrm>
            <a:off x="827584" y="5445224"/>
            <a:ext cx="216024" cy="369332"/>
          </a:xfrm>
          <a:prstGeom prst="rect">
            <a:avLst/>
          </a:prstGeom>
          <a:noFill/>
        </p:spPr>
        <p:txBody>
          <a:bodyPr wrap="square" rtlCol="0">
            <a:spAutoFit/>
          </a:bodyPr>
          <a:lstStyle/>
          <a:p>
            <a:r>
              <a:rPr lang="tr-TR" dirty="0" smtClean="0"/>
              <a:t>V</a:t>
            </a:r>
            <a:endParaRPr lang="tr-TR" dirty="0"/>
          </a:p>
        </p:txBody>
      </p:sp>
    </p:spTree>
    <p:extLst>
      <p:ext uri="{BB962C8B-B14F-4D97-AF65-F5344CB8AC3E}">
        <p14:creationId xmlns:p14="http://schemas.microsoft.com/office/powerpoint/2010/main" xmlns="" val="34485895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99592" y="836712"/>
            <a:ext cx="7024744" cy="1143000"/>
          </a:xfrm>
        </p:spPr>
        <p:txBody>
          <a:bodyPr>
            <a:normAutofit fontScale="90000"/>
          </a:bodyPr>
          <a:lstStyle/>
          <a:p>
            <a:r>
              <a:rPr lang="tr-TR" b="1" dirty="0" smtClean="0"/>
              <a:t>Göstergeye karar vermeden </a:t>
            </a:r>
            <a:r>
              <a:rPr lang="tr-TR" dirty="0" smtClean="0"/>
              <a:t>önce</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1435752273"/>
              </p:ext>
            </p:extLst>
          </p:nvPr>
        </p:nvGraphicFramePr>
        <p:xfrm>
          <a:off x="539552" y="1556792"/>
          <a:ext cx="8064895" cy="4885198"/>
        </p:xfrm>
        <a:graphic>
          <a:graphicData uri="http://schemas.openxmlformats.org/drawingml/2006/table">
            <a:tbl>
              <a:tblPr firstRow="1" firstCol="1" bandRow="1">
                <a:tableStyleId>{5C22544A-7EE6-4342-B048-85BDC9FD1C3A}</a:tableStyleId>
              </a:tblPr>
              <a:tblGrid>
                <a:gridCol w="3240360"/>
                <a:gridCol w="4824535"/>
              </a:tblGrid>
              <a:tr h="266527">
                <a:tc>
                  <a:txBody>
                    <a:bodyPr/>
                    <a:lstStyle/>
                    <a:p>
                      <a:pPr>
                        <a:lnSpc>
                          <a:spcPct val="115000"/>
                        </a:lnSpc>
                      </a:pPr>
                      <a:r>
                        <a:rPr lang="tr-TR" sz="1800" dirty="0" smtClean="0">
                          <a:effectLst/>
                        </a:rPr>
                        <a:t>Hedefinizi belirleyin</a:t>
                      </a:r>
                      <a:endParaRPr lang="tr-TR" sz="1800" dirty="0">
                        <a:effectLst/>
                        <a:latin typeface="Calibri"/>
                        <a:ea typeface="Times New Roman"/>
                      </a:endParaRPr>
                    </a:p>
                  </a:txBody>
                  <a:tcPr marL="0" marR="0" marT="0" marB="0"/>
                </a:tc>
                <a:tc>
                  <a:txBody>
                    <a:bodyPr/>
                    <a:lstStyle/>
                    <a:p>
                      <a:pPr>
                        <a:lnSpc>
                          <a:spcPct val="115000"/>
                        </a:lnSpc>
                      </a:pPr>
                      <a:r>
                        <a:rPr lang="tr-TR" sz="1800" dirty="0" smtClean="0">
                          <a:effectLst/>
                        </a:rPr>
                        <a:t>Neyi başarmak istiyoruz?</a:t>
                      </a:r>
                      <a:endParaRPr lang="tr-TR" sz="1800" dirty="0">
                        <a:effectLst/>
                        <a:latin typeface="Calibri"/>
                        <a:ea typeface="Times New Roman"/>
                      </a:endParaRPr>
                    </a:p>
                  </a:txBody>
                  <a:tcPr marL="0" marR="0" marT="0" marB="0"/>
                </a:tc>
              </a:tr>
              <a:tr h="381545">
                <a:tc>
                  <a:txBody>
                    <a:bodyPr/>
                    <a:lstStyle/>
                    <a:p>
                      <a:pPr>
                        <a:lnSpc>
                          <a:spcPct val="115000"/>
                        </a:lnSpc>
                      </a:pPr>
                      <a:r>
                        <a:rPr lang="en-US" sz="1800" dirty="0" err="1">
                          <a:effectLst/>
                        </a:rPr>
                        <a:t>Gerekli</a:t>
                      </a:r>
                      <a:r>
                        <a:rPr lang="en-US" sz="1800" dirty="0">
                          <a:effectLst/>
                        </a:rPr>
                        <a:t> </a:t>
                      </a:r>
                      <a:r>
                        <a:rPr lang="en-US" sz="1800" dirty="0" err="1">
                          <a:effectLst/>
                        </a:rPr>
                        <a:t>çıktılar</a:t>
                      </a:r>
                      <a:r>
                        <a:rPr lang="en-US" sz="1800" dirty="0">
                          <a:effectLst/>
                        </a:rPr>
                        <a:t> </a:t>
                      </a:r>
                      <a:r>
                        <a:rPr lang="en-US" sz="1800" dirty="0" err="1">
                          <a:effectLst/>
                        </a:rPr>
                        <a:t>neler</a:t>
                      </a:r>
                      <a:r>
                        <a:rPr lang="en-US" sz="1800" dirty="0">
                          <a:effectLst/>
                        </a:rPr>
                        <a:t>? </a:t>
                      </a:r>
                      <a:endParaRPr lang="tr-TR" sz="1800" dirty="0">
                        <a:effectLst/>
                        <a:latin typeface="Calibri"/>
                        <a:ea typeface="Times New Roman"/>
                      </a:endParaRPr>
                    </a:p>
                  </a:txBody>
                  <a:tcPr marL="0" marR="0" marT="0" marB="0"/>
                </a:tc>
                <a:tc>
                  <a:txBody>
                    <a:bodyPr/>
                    <a:lstStyle/>
                    <a:p>
                      <a:pPr marL="176213" indent="0">
                        <a:lnSpc>
                          <a:spcPct val="115000"/>
                        </a:lnSpc>
                      </a:pPr>
                      <a:r>
                        <a:rPr lang="tr-TR" sz="1800" dirty="0">
                          <a:effectLst/>
                        </a:rPr>
                        <a:t>Hedefiniz için ne tür mal, hizmet ya da koşul üretmek ya da sağlamak gerekir? </a:t>
                      </a:r>
                      <a:endParaRPr lang="tr-TR" sz="1800" dirty="0">
                        <a:effectLst/>
                        <a:latin typeface="Calibri"/>
                        <a:ea typeface="Times New Roman"/>
                      </a:endParaRPr>
                    </a:p>
                  </a:txBody>
                  <a:tcPr marL="0" marR="0" marT="0" marB="0"/>
                </a:tc>
              </a:tr>
              <a:tr h="549671">
                <a:tc>
                  <a:txBody>
                    <a:bodyPr/>
                    <a:lstStyle/>
                    <a:p>
                      <a:pPr>
                        <a:lnSpc>
                          <a:spcPct val="115000"/>
                        </a:lnSpc>
                      </a:pPr>
                      <a:r>
                        <a:rPr lang="tr-TR" sz="1800" dirty="0" smtClean="0">
                          <a:effectLst/>
                        </a:rPr>
                        <a:t>Ne tür bir sonuca ulaşmak istiyoruz?</a:t>
                      </a:r>
                      <a:endParaRPr lang="tr-TR" sz="1800" dirty="0">
                        <a:effectLst/>
                        <a:latin typeface="Calibri"/>
                        <a:ea typeface="Times New Roman"/>
                      </a:endParaRPr>
                    </a:p>
                  </a:txBody>
                  <a:tcPr marL="0" marR="0" marT="0" marB="0"/>
                </a:tc>
                <a:tc>
                  <a:txBody>
                    <a:bodyPr/>
                    <a:lstStyle/>
                    <a:p>
                      <a:pPr marL="176213" indent="0">
                        <a:lnSpc>
                          <a:spcPct val="115000"/>
                        </a:lnSpc>
                      </a:pPr>
                      <a:r>
                        <a:rPr lang="tr-TR" sz="1800" dirty="0">
                          <a:effectLst/>
                        </a:rPr>
                        <a:t>Toplum üzerinde bırakılmak istenen etki nedir</a:t>
                      </a:r>
                      <a:r>
                        <a:rPr lang="tr-TR" sz="1800" dirty="0" smtClean="0">
                          <a:effectLst/>
                        </a:rPr>
                        <a:t>?</a:t>
                      </a:r>
                      <a:endParaRPr lang="tr-TR" sz="1800" dirty="0">
                        <a:effectLst/>
                      </a:endParaRPr>
                    </a:p>
                  </a:txBody>
                  <a:tcPr marL="0" marR="0" marT="0" marB="0"/>
                </a:tc>
              </a:tr>
              <a:tr h="549671">
                <a:tc>
                  <a:txBody>
                    <a:bodyPr/>
                    <a:lstStyle/>
                    <a:p>
                      <a:pPr>
                        <a:lnSpc>
                          <a:spcPct val="115000"/>
                        </a:lnSpc>
                      </a:pPr>
                      <a:r>
                        <a:rPr lang="tr-TR" sz="1800" dirty="0" smtClean="0">
                          <a:effectLst/>
                        </a:rPr>
                        <a:t>Olası kullanıcılar ile görüşün</a:t>
                      </a:r>
                      <a:endParaRPr lang="tr-TR" sz="1800" dirty="0">
                        <a:effectLst/>
                        <a:latin typeface="Calibri"/>
                        <a:ea typeface="Times New Roman"/>
                      </a:endParaRPr>
                    </a:p>
                  </a:txBody>
                  <a:tcPr marL="0" marR="0" marT="0" marB="0"/>
                </a:tc>
                <a:tc>
                  <a:txBody>
                    <a:bodyPr/>
                    <a:lstStyle/>
                    <a:p>
                      <a:pPr marL="176213" indent="0">
                        <a:lnSpc>
                          <a:spcPct val="115000"/>
                        </a:lnSpc>
                      </a:pPr>
                      <a:r>
                        <a:rPr lang="tr-TR" sz="1800" dirty="0" smtClean="0">
                          <a:effectLst/>
                        </a:rPr>
                        <a:t>Söz konusu bilgiler kullanıcılar için yeterli mi, </a:t>
                      </a:r>
                      <a:r>
                        <a:rPr lang="tr-TR" sz="1800" dirty="0" smtClean="0">
                          <a:effectLst/>
                        </a:rPr>
                        <a:t>ilgili </a:t>
                      </a:r>
                      <a:r>
                        <a:rPr lang="tr-TR" sz="1800" dirty="0" smtClean="0">
                          <a:effectLst/>
                        </a:rPr>
                        <a:t>mi? Kullanıcı ihtiyaçları değişebilir.</a:t>
                      </a:r>
                      <a:endParaRPr lang="tr-TR" sz="1800" dirty="0">
                        <a:effectLst/>
                        <a:latin typeface="Calibri"/>
                        <a:ea typeface="Times New Roman"/>
                      </a:endParaRPr>
                    </a:p>
                  </a:txBody>
                  <a:tcPr marL="0" marR="0" marT="0" marB="0"/>
                </a:tc>
              </a:tr>
              <a:tr h="832818">
                <a:tc>
                  <a:txBody>
                    <a:bodyPr/>
                    <a:lstStyle/>
                    <a:p>
                      <a:pPr>
                        <a:lnSpc>
                          <a:spcPct val="115000"/>
                        </a:lnSpc>
                      </a:pPr>
                      <a:r>
                        <a:rPr lang="tr-TR" sz="1800" dirty="0" smtClean="0">
                          <a:effectLst/>
                        </a:rPr>
                        <a:t>Belirlenen diğer göstergeler ile karşılaştırın</a:t>
                      </a:r>
                      <a:endParaRPr lang="tr-TR" sz="1800" dirty="0">
                        <a:effectLst/>
                        <a:latin typeface="Calibri"/>
                        <a:ea typeface="Times New Roman"/>
                      </a:endParaRPr>
                    </a:p>
                  </a:txBody>
                  <a:tcPr marL="0" marR="0" marT="0" marB="0"/>
                </a:tc>
                <a:tc>
                  <a:txBody>
                    <a:bodyPr/>
                    <a:lstStyle/>
                    <a:p>
                      <a:pPr marL="176213" indent="0">
                        <a:lnSpc>
                          <a:spcPct val="115000"/>
                        </a:lnSpc>
                      </a:pPr>
                      <a:r>
                        <a:rPr lang="tr-TR" sz="1800" dirty="0" smtClean="0">
                          <a:effectLst/>
                        </a:rPr>
                        <a:t>Herhangi </a:t>
                      </a:r>
                      <a:r>
                        <a:rPr lang="tr-TR" sz="1800" dirty="0" smtClean="0">
                          <a:effectLst/>
                        </a:rPr>
                        <a:t>bir faaliyet başka bir alanda belirlenen göstergeleri le ilgili olabilir. Tutarlılığı sağlayın.</a:t>
                      </a:r>
                    </a:p>
                  </a:txBody>
                  <a:tcPr marL="0" marR="0" marT="0" marB="0"/>
                </a:tc>
              </a:tr>
              <a:tr h="832818">
                <a:tc>
                  <a:txBody>
                    <a:bodyPr/>
                    <a:lstStyle/>
                    <a:p>
                      <a:pPr>
                        <a:lnSpc>
                          <a:spcPct val="115000"/>
                        </a:lnSpc>
                      </a:pPr>
                      <a:r>
                        <a:rPr lang="tr-TR" sz="1800" dirty="0" smtClean="0">
                          <a:effectLst/>
                        </a:rPr>
                        <a:t>Gereken bilgi elde edilebilir durumda mı? </a:t>
                      </a:r>
                      <a:endParaRPr lang="tr-TR" sz="1800" dirty="0">
                        <a:effectLst/>
                        <a:latin typeface="Calibri"/>
                        <a:ea typeface="Times New Roman"/>
                      </a:endParaRPr>
                    </a:p>
                  </a:txBody>
                  <a:tcPr marL="0" marR="0" marT="0" marB="0"/>
                </a:tc>
                <a:tc>
                  <a:txBody>
                    <a:bodyPr/>
                    <a:lstStyle/>
                    <a:p>
                      <a:pPr marL="176213" indent="0">
                        <a:lnSpc>
                          <a:spcPct val="115000"/>
                        </a:lnSpc>
                      </a:pPr>
                      <a:r>
                        <a:rPr lang="tr-TR" sz="1800" dirty="0" smtClean="0">
                          <a:effectLst/>
                        </a:rPr>
                        <a:t>Göstergeyi üretmek için gereken bilgi ulaşılabilir</a:t>
                      </a:r>
                      <a:r>
                        <a:rPr lang="tr-TR" sz="1800" baseline="0" dirty="0" smtClean="0">
                          <a:effectLst/>
                        </a:rPr>
                        <a:t> mi?</a:t>
                      </a:r>
                      <a:r>
                        <a:rPr lang="tr-TR" sz="1800" dirty="0" smtClean="0">
                          <a:effectLst/>
                        </a:rPr>
                        <a:t> Kısa-orta-uzun vade?</a:t>
                      </a:r>
                      <a:endParaRPr lang="tr-TR" sz="1800" dirty="0">
                        <a:effectLst/>
                        <a:latin typeface="Calibri"/>
                        <a:ea typeface="Times New Roman"/>
                      </a:endParaRPr>
                    </a:p>
                  </a:txBody>
                  <a:tcPr marL="0" marR="0" marT="0" marB="0"/>
                </a:tc>
              </a:tr>
              <a:tr h="832818">
                <a:tc>
                  <a:txBody>
                    <a:bodyPr/>
                    <a:lstStyle/>
                    <a:p>
                      <a:pPr>
                        <a:lnSpc>
                          <a:spcPct val="115000"/>
                        </a:lnSpc>
                      </a:pPr>
                      <a:r>
                        <a:rPr lang="tr-TR" sz="1800" dirty="0" smtClean="0">
                          <a:effectLst/>
                        </a:rPr>
                        <a:t>Bilginin elde edilmesi bilginin sağlayacağı faydadan fazla mı?</a:t>
                      </a:r>
                      <a:endParaRPr lang="tr-TR" sz="1800" dirty="0">
                        <a:effectLst/>
                        <a:latin typeface="Calibri"/>
                        <a:ea typeface="Times New Roman"/>
                      </a:endParaRPr>
                    </a:p>
                  </a:txBody>
                  <a:tcPr marL="0" marR="0" marT="0" marB="0"/>
                </a:tc>
                <a:tc>
                  <a:txBody>
                    <a:bodyPr/>
                    <a:lstStyle/>
                    <a:p>
                      <a:pPr marL="176213" indent="0">
                        <a:lnSpc>
                          <a:spcPct val="115000"/>
                        </a:lnSpc>
                      </a:pPr>
                      <a:r>
                        <a:rPr lang="tr-TR" sz="1800" dirty="0" smtClean="0">
                          <a:effectLst/>
                        </a:rPr>
                        <a:t>Veri toplamak zaman ve maliyet gerektirebilir. Göstergenin değeri ile karşılaştırma yapınız.</a:t>
                      </a:r>
                    </a:p>
                  </a:txBody>
                  <a:tcPr marL="0" marR="0" marT="0" marB="0"/>
                </a:tc>
              </a:tr>
            </a:tbl>
          </a:graphicData>
        </a:graphic>
      </p:graphicFrame>
    </p:spTree>
    <p:extLst>
      <p:ext uri="{BB962C8B-B14F-4D97-AF65-F5344CB8AC3E}">
        <p14:creationId xmlns:p14="http://schemas.microsoft.com/office/powerpoint/2010/main" xmlns="" val="1164767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3568" y="188640"/>
            <a:ext cx="7024744" cy="1143000"/>
          </a:xfrm>
        </p:spPr>
        <p:txBody>
          <a:bodyPr/>
          <a:lstStyle/>
          <a:p>
            <a:r>
              <a:rPr lang="tr-TR" b="1" dirty="0" smtClean="0"/>
              <a:t>Değerlendirme Süreci</a:t>
            </a:r>
            <a:endParaRPr lang="tr-TR" b="1"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4126784527"/>
              </p:ext>
            </p:extLst>
          </p:nvPr>
        </p:nvGraphicFramePr>
        <p:xfrm>
          <a:off x="457969" y="1484784"/>
          <a:ext cx="8229600" cy="4781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Yukarı Bükülü Ok 4"/>
          <p:cNvSpPr/>
          <p:nvPr/>
        </p:nvSpPr>
        <p:spPr>
          <a:xfrm rot="16200000">
            <a:off x="2844190" y="5165195"/>
            <a:ext cx="1096769" cy="665480"/>
          </a:xfrm>
          <a:prstGeom prst="curvedUp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tr-TR"/>
          </a:p>
        </p:txBody>
      </p:sp>
      <p:sp>
        <p:nvSpPr>
          <p:cNvPr id="6" name="Yukarı Bükülü Ok 5"/>
          <p:cNvSpPr/>
          <p:nvPr/>
        </p:nvSpPr>
        <p:spPr>
          <a:xfrm rot="16200000">
            <a:off x="2844189" y="1945416"/>
            <a:ext cx="1096769" cy="665480"/>
          </a:xfrm>
          <a:prstGeom prst="curvedUp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tr-TR"/>
          </a:p>
        </p:txBody>
      </p:sp>
      <p:sp>
        <p:nvSpPr>
          <p:cNvPr id="7" name="Yukarı Bükülü Ok 6"/>
          <p:cNvSpPr/>
          <p:nvPr/>
        </p:nvSpPr>
        <p:spPr>
          <a:xfrm rot="16200000">
            <a:off x="2905873" y="3042185"/>
            <a:ext cx="1096769" cy="665480"/>
          </a:xfrm>
          <a:prstGeom prst="curvedUp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tr-TR"/>
          </a:p>
        </p:txBody>
      </p:sp>
      <p:sp>
        <p:nvSpPr>
          <p:cNvPr id="8" name="Yukarı Bükülü Ok 7"/>
          <p:cNvSpPr/>
          <p:nvPr/>
        </p:nvSpPr>
        <p:spPr>
          <a:xfrm rot="16200000">
            <a:off x="2844191" y="4116852"/>
            <a:ext cx="1096769" cy="665480"/>
          </a:xfrm>
          <a:prstGeom prst="curvedUp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tr-TR"/>
          </a:p>
        </p:txBody>
      </p:sp>
      <p:sp>
        <p:nvSpPr>
          <p:cNvPr id="9" name="Eksi 8"/>
          <p:cNvSpPr/>
          <p:nvPr/>
        </p:nvSpPr>
        <p:spPr>
          <a:xfrm>
            <a:off x="3725314" y="1912141"/>
            <a:ext cx="630662" cy="58075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Eksi 9"/>
          <p:cNvSpPr/>
          <p:nvPr/>
        </p:nvSpPr>
        <p:spPr>
          <a:xfrm>
            <a:off x="3786998" y="3084547"/>
            <a:ext cx="630662" cy="58075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Eksi 10"/>
          <p:cNvSpPr/>
          <p:nvPr/>
        </p:nvSpPr>
        <p:spPr>
          <a:xfrm>
            <a:off x="3777451" y="4159214"/>
            <a:ext cx="630662" cy="58075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Eksi 11"/>
          <p:cNvSpPr/>
          <p:nvPr/>
        </p:nvSpPr>
        <p:spPr>
          <a:xfrm>
            <a:off x="3725314" y="5373216"/>
            <a:ext cx="630662" cy="58075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Metin Kutusu 2"/>
          <p:cNvSpPr txBox="1">
            <a:spLocks noChangeArrowheads="1"/>
          </p:cNvSpPr>
          <p:nvPr/>
        </p:nvSpPr>
        <p:spPr bwMode="auto">
          <a:xfrm>
            <a:off x="4589210" y="3073777"/>
            <a:ext cx="4098359" cy="82743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tr-TR" sz="1600" b="1" dirty="0">
                <a:effectLst/>
                <a:latin typeface="Calibri"/>
                <a:ea typeface="Calibri"/>
                <a:cs typeface="Times New Roman"/>
              </a:rPr>
              <a:t>ETKİ: </a:t>
            </a:r>
            <a:r>
              <a:rPr lang="tr-TR" sz="1600" dirty="0" smtClean="0">
                <a:effectLst/>
                <a:latin typeface="Calibri"/>
                <a:ea typeface="Calibri"/>
                <a:cs typeface="Times New Roman"/>
              </a:rPr>
              <a:t>Belirlenen hedeflerin </a:t>
            </a:r>
            <a:r>
              <a:rPr lang="tr-TR" sz="1600" dirty="0">
                <a:effectLst/>
                <a:latin typeface="Calibri"/>
                <a:ea typeface="Calibri"/>
                <a:cs typeface="Times New Roman"/>
              </a:rPr>
              <a:t>gerçekleştirilmesi amaca ulaşmaya yardımcı </a:t>
            </a:r>
            <a:r>
              <a:rPr lang="tr-TR" sz="1600" dirty="0" smtClean="0">
                <a:effectLst/>
                <a:latin typeface="Calibri"/>
                <a:ea typeface="Calibri"/>
                <a:cs typeface="Times New Roman"/>
              </a:rPr>
              <a:t>oluyor </a:t>
            </a:r>
            <a:r>
              <a:rPr lang="tr-TR" sz="1600" dirty="0">
                <a:effectLst/>
                <a:latin typeface="Calibri"/>
                <a:ea typeface="Calibri"/>
                <a:cs typeface="Times New Roman"/>
              </a:rPr>
              <a:t>mu?</a:t>
            </a:r>
          </a:p>
        </p:txBody>
      </p:sp>
      <p:sp>
        <p:nvSpPr>
          <p:cNvPr id="15" name="Metin Kutusu 2"/>
          <p:cNvSpPr txBox="1">
            <a:spLocks noChangeArrowheads="1"/>
          </p:cNvSpPr>
          <p:nvPr/>
        </p:nvSpPr>
        <p:spPr bwMode="auto">
          <a:xfrm>
            <a:off x="4600324" y="4004704"/>
            <a:ext cx="4076132" cy="115819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tr-TR" sz="1600" b="1" dirty="0" smtClean="0">
                <a:ea typeface="Calibri"/>
                <a:cs typeface="Times New Roman"/>
              </a:rPr>
              <a:t>ETKİLİLİK(</a:t>
            </a:r>
            <a:r>
              <a:rPr lang="tr-TR" sz="1600" b="1" dirty="0" err="1" smtClean="0">
                <a:ea typeface="Calibri"/>
                <a:cs typeface="Times New Roman"/>
              </a:rPr>
              <a:t>Effectiveness</a:t>
            </a:r>
            <a:r>
              <a:rPr lang="tr-TR" sz="1600" b="1" dirty="0">
                <a:ea typeface="Calibri"/>
                <a:cs typeface="Times New Roman"/>
              </a:rPr>
              <a:t>) : </a:t>
            </a:r>
            <a:r>
              <a:rPr lang="tr-TR" sz="1600" dirty="0">
                <a:effectLst/>
                <a:latin typeface="Calibri"/>
                <a:ea typeface="Calibri"/>
                <a:cs typeface="Times New Roman"/>
              </a:rPr>
              <a:t>Amaçların gerçekleştirilmesi için beklenen çıktıların, hedefe uygunluğu ve etkili olup olmadığını değerlendirir.</a:t>
            </a:r>
          </a:p>
        </p:txBody>
      </p:sp>
      <p:sp>
        <p:nvSpPr>
          <p:cNvPr id="16" name="Metin Kutusu 2"/>
          <p:cNvSpPr txBox="1">
            <a:spLocks noChangeArrowheads="1"/>
          </p:cNvSpPr>
          <p:nvPr/>
        </p:nvSpPr>
        <p:spPr bwMode="auto">
          <a:xfrm>
            <a:off x="4561596" y="5373216"/>
            <a:ext cx="4114860" cy="10013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tr-TR" sz="1600" b="1" dirty="0" smtClean="0">
                <a:effectLst/>
                <a:latin typeface="Calibri"/>
                <a:ea typeface="Calibri"/>
                <a:cs typeface="Times New Roman"/>
              </a:rPr>
              <a:t>VERİMLİLİK/ETKİNLİK (</a:t>
            </a:r>
            <a:r>
              <a:rPr lang="tr-TR" sz="1600" b="1" dirty="0" err="1" smtClean="0">
                <a:ea typeface="Calibri"/>
                <a:cs typeface="Times New Roman"/>
              </a:rPr>
              <a:t>Efficiency</a:t>
            </a:r>
            <a:r>
              <a:rPr lang="tr-TR" sz="1600" b="1" dirty="0">
                <a:ea typeface="Calibri"/>
                <a:cs typeface="Times New Roman"/>
              </a:rPr>
              <a:t>) </a:t>
            </a:r>
            <a:r>
              <a:rPr lang="tr-TR" sz="1600" b="1" dirty="0" smtClean="0">
                <a:ea typeface="Calibri"/>
                <a:cs typeface="Times New Roman"/>
              </a:rPr>
              <a:t>: </a:t>
            </a:r>
            <a:r>
              <a:rPr lang="tr-TR" sz="1600" dirty="0">
                <a:latin typeface="Calibri"/>
                <a:ea typeface="Calibri"/>
                <a:cs typeface="Times New Roman"/>
              </a:rPr>
              <a:t>G</a:t>
            </a:r>
            <a:r>
              <a:rPr lang="tr-TR" sz="1600" dirty="0" smtClean="0">
                <a:effectLst/>
                <a:latin typeface="Calibri"/>
                <a:ea typeface="Calibri"/>
                <a:cs typeface="Times New Roman"/>
              </a:rPr>
              <a:t>irdilerin </a:t>
            </a:r>
            <a:r>
              <a:rPr lang="tr-TR" sz="1600" dirty="0">
                <a:effectLst/>
                <a:latin typeface="Calibri"/>
                <a:ea typeface="Calibri"/>
                <a:cs typeface="Times New Roman"/>
              </a:rPr>
              <a:t>çıktılara dönüşme sürecini içerir. Kaynaklar etkin kullanıldı mı? Zamanında başarıldı mı?</a:t>
            </a:r>
          </a:p>
        </p:txBody>
      </p:sp>
      <p:sp>
        <p:nvSpPr>
          <p:cNvPr id="17" name="Metin Kutusu 2"/>
          <p:cNvSpPr txBox="1">
            <a:spLocks noChangeArrowheads="1"/>
          </p:cNvSpPr>
          <p:nvPr/>
        </p:nvSpPr>
        <p:spPr bwMode="auto">
          <a:xfrm>
            <a:off x="4561596" y="1484784"/>
            <a:ext cx="4114860" cy="151216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tr-TR" sz="1600" b="1" dirty="0" smtClean="0">
                <a:effectLst/>
                <a:latin typeface="Calibri"/>
                <a:ea typeface="Calibri"/>
                <a:cs typeface="Times New Roman"/>
              </a:rPr>
              <a:t>İLGİ VE SÜRDÜRÜLEBİLİRLİK: </a:t>
            </a:r>
            <a:r>
              <a:rPr lang="tr-TR" sz="1600" dirty="0" smtClean="0">
                <a:effectLst/>
                <a:latin typeface="Calibri"/>
                <a:ea typeface="Calibri"/>
                <a:cs typeface="Times New Roman"/>
              </a:rPr>
              <a:t>Belirlenen amaç belirlenen problemlere ve gerçek ihtiyaca doğru şekilde işaret ediyor mu ve belirlenen vizyon ve kurum misyonu ile uyumlu mu? </a:t>
            </a:r>
            <a:r>
              <a:rPr lang="tr-TR" sz="1600" dirty="0" smtClean="0">
                <a:latin typeface="Calibri"/>
                <a:ea typeface="Calibri"/>
                <a:cs typeface="Times New Roman"/>
              </a:rPr>
              <a:t>Belirlenen amaçlar sürdürülebilir mi?</a:t>
            </a:r>
            <a:endParaRPr lang="tr-TR" sz="1600" dirty="0">
              <a:effectLst/>
              <a:latin typeface="Calibri"/>
              <a:ea typeface="Calibri"/>
              <a:cs typeface="Times New Roman"/>
            </a:endParaRPr>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05710" y="188640"/>
            <a:ext cx="7024744" cy="1143000"/>
          </a:xfrm>
        </p:spPr>
        <p:txBody>
          <a:bodyPr>
            <a:normAutofit/>
          </a:bodyPr>
          <a:lstStyle/>
          <a:p>
            <a:r>
              <a:rPr lang="tr-TR" b="1" dirty="0" smtClean="0"/>
              <a:t>TEMEL TANIMLAR</a:t>
            </a:r>
            <a:endParaRPr lang="tr-TR" b="1" dirty="0"/>
          </a:p>
        </p:txBody>
      </p:sp>
      <p:sp>
        <p:nvSpPr>
          <p:cNvPr id="3" name="Dikdörtgen 2"/>
          <p:cNvSpPr/>
          <p:nvPr/>
        </p:nvSpPr>
        <p:spPr>
          <a:xfrm>
            <a:off x="395536" y="1249526"/>
            <a:ext cx="7920880" cy="4708981"/>
          </a:xfrm>
          <a:prstGeom prst="rect">
            <a:avLst/>
          </a:prstGeom>
        </p:spPr>
        <p:txBody>
          <a:bodyPr wrap="square">
            <a:spAutoFit/>
          </a:bodyPr>
          <a:lstStyle/>
          <a:p>
            <a:pPr algn="just"/>
            <a:r>
              <a:rPr lang="tr-TR" sz="2000" b="1" dirty="0" smtClean="0">
                <a:solidFill>
                  <a:srgbClr val="FF0000"/>
                </a:solidFill>
              </a:rPr>
              <a:t>VERİ</a:t>
            </a:r>
            <a:r>
              <a:rPr lang="tr-TR" sz="2000" b="1" dirty="0" smtClean="0"/>
              <a:t>: </a:t>
            </a:r>
          </a:p>
          <a:p>
            <a:pPr algn="just"/>
            <a:r>
              <a:rPr lang="tr-TR" sz="2000" dirty="0" smtClean="0"/>
              <a:t>Veri </a:t>
            </a:r>
            <a:r>
              <a:rPr lang="tr-TR" sz="2000" dirty="0"/>
              <a:t>temeli oluşturur. Herhangi çeşitte, </a:t>
            </a:r>
            <a:r>
              <a:rPr lang="tr-TR" sz="2000" dirty="0" smtClean="0"/>
              <a:t>kalitede olabilir. Veri istatistiklerin oluşturulduğu ham bilgidir.</a:t>
            </a:r>
          </a:p>
          <a:p>
            <a:pPr algn="just"/>
            <a:endParaRPr lang="tr-TR" sz="2000" dirty="0"/>
          </a:p>
          <a:p>
            <a:pPr algn="just"/>
            <a:r>
              <a:rPr lang="tr-TR" sz="2000" b="1" dirty="0" smtClean="0">
                <a:solidFill>
                  <a:srgbClr val="FF0000"/>
                </a:solidFill>
              </a:rPr>
              <a:t>İSTATİSTİK</a:t>
            </a:r>
            <a:r>
              <a:rPr lang="tr-TR" sz="2000" b="1" dirty="0" smtClean="0"/>
              <a:t>: </a:t>
            </a:r>
          </a:p>
          <a:p>
            <a:pPr algn="just"/>
            <a:r>
              <a:rPr lang="tr-TR" sz="2000" dirty="0" smtClean="0"/>
              <a:t>Verinin bir özeti ya da yorumlanması olarak ifade edilir. «Ne kadar?» </a:t>
            </a:r>
            <a:endParaRPr lang="tr-TR" sz="2000" dirty="0"/>
          </a:p>
          <a:p>
            <a:pPr algn="just"/>
            <a:endParaRPr lang="tr-TR" sz="2000" b="1" dirty="0" smtClean="0">
              <a:solidFill>
                <a:srgbClr val="FF0000"/>
              </a:solidFill>
            </a:endParaRPr>
          </a:p>
          <a:p>
            <a:pPr algn="just"/>
            <a:r>
              <a:rPr lang="tr-TR" sz="2000" b="1" dirty="0" smtClean="0">
                <a:solidFill>
                  <a:srgbClr val="FF0000"/>
                </a:solidFill>
              </a:rPr>
              <a:t>GÖSTERGE</a:t>
            </a:r>
            <a:r>
              <a:rPr lang="tr-TR" sz="2000" b="1" dirty="0" smtClean="0"/>
              <a:t>: </a:t>
            </a:r>
          </a:p>
          <a:p>
            <a:pPr algn="just"/>
            <a:r>
              <a:rPr lang="tr-TR" sz="2000" dirty="0" smtClean="0"/>
              <a:t>Bir </a:t>
            </a:r>
            <a:r>
              <a:rPr lang="tr-TR" sz="2000" dirty="0"/>
              <a:t>olgunun durumu, ilerlemesi ve farklı olgularla arasındaki ilişkileri anlayabilmek için istatistik ve diğer tür veri ve bilgileri birleştirerek oluşturulan nicel </a:t>
            </a:r>
            <a:r>
              <a:rPr lang="tr-TR" sz="2000" dirty="0" smtClean="0"/>
              <a:t>bilgileridir. </a:t>
            </a:r>
          </a:p>
          <a:p>
            <a:pPr algn="just"/>
            <a:endParaRPr lang="tr-TR" sz="2000" dirty="0"/>
          </a:p>
          <a:p>
            <a:pPr algn="just"/>
            <a:r>
              <a:rPr lang="tr-TR" sz="2000" b="1" dirty="0" smtClean="0">
                <a:solidFill>
                  <a:srgbClr val="FF0000"/>
                </a:solidFill>
              </a:rPr>
              <a:t>KARŞILAŞTIRMALI DEĞERLENDİRME (BENCHMARK): </a:t>
            </a:r>
          </a:p>
          <a:p>
            <a:pPr algn="just"/>
            <a:r>
              <a:rPr lang="tr-TR" sz="2000" dirty="0" smtClean="0"/>
              <a:t>Göstergenin </a:t>
            </a:r>
            <a:r>
              <a:rPr lang="tr-TR" sz="2000" dirty="0"/>
              <a:t>hedef değeridir; </a:t>
            </a:r>
            <a:r>
              <a:rPr lang="tr-TR" sz="2000" dirty="0" smtClean="0"/>
              <a:t>politik kararları </a:t>
            </a:r>
            <a:r>
              <a:rPr lang="tr-TR" sz="2000" dirty="0"/>
              <a:t>temel alır.</a:t>
            </a:r>
          </a:p>
        </p:txBody>
      </p:sp>
    </p:spTree>
    <p:extLst>
      <p:ext uri="{BB962C8B-B14F-4D97-AF65-F5344CB8AC3E}">
        <p14:creationId xmlns:p14="http://schemas.microsoft.com/office/powerpoint/2010/main" xmlns="" val="37785070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3" y="260648"/>
            <a:ext cx="8229600" cy="1143000"/>
          </a:xfrm>
        </p:spPr>
        <p:txBody>
          <a:bodyPr/>
          <a:lstStyle/>
          <a:p>
            <a:r>
              <a:rPr lang="tr-TR" b="1" dirty="0" smtClean="0"/>
              <a:t>TEMEL ÇERÇEVE</a:t>
            </a:r>
            <a:endParaRPr lang="tr-TR" b="1" dirty="0"/>
          </a:p>
        </p:txBody>
      </p:sp>
      <p:graphicFrame>
        <p:nvGraphicFramePr>
          <p:cNvPr id="5" name="İçerik Yer Tutucusu 4"/>
          <p:cNvGraphicFramePr>
            <a:graphicFrameLocks noGrp="1"/>
          </p:cNvGraphicFramePr>
          <p:nvPr>
            <p:ph idx="1"/>
            <p:extLst>
              <p:ext uri="{D42A27DB-BD31-4B8C-83A1-F6EECF244321}">
                <p14:modId xmlns:p14="http://schemas.microsoft.com/office/powerpoint/2010/main" xmlns="" val="3769453269"/>
              </p:ext>
            </p:extLst>
          </p:nvPr>
        </p:nvGraphicFramePr>
        <p:xfrm>
          <a:off x="457200" y="1600200"/>
          <a:ext cx="8229600" cy="485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p:cNvSpPr/>
          <p:nvPr/>
        </p:nvSpPr>
        <p:spPr>
          <a:xfrm>
            <a:off x="1079612" y="1921896"/>
            <a:ext cx="1656184"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p:cNvSpPr/>
          <p:nvPr/>
        </p:nvSpPr>
        <p:spPr>
          <a:xfrm>
            <a:off x="3599892" y="1900586"/>
            <a:ext cx="1872208"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p:cNvSpPr/>
          <p:nvPr/>
        </p:nvSpPr>
        <p:spPr>
          <a:xfrm>
            <a:off x="6292419" y="1872222"/>
            <a:ext cx="1656184"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Metin kutusu 8"/>
          <p:cNvSpPr txBox="1"/>
          <p:nvPr/>
        </p:nvSpPr>
        <p:spPr>
          <a:xfrm>
            <a:off x="1471271" y="2146267"/>
            <a:ext cx="864096" cy="369332"/>
          </a:xfrm>
          <a:prstGeom prst="rect">
            <a:avLst/>
          </a:prstGeom>
          <a:noFill/>
        </p:spPr>
        <p:txBody>
          <a:bodyPr wrap="square" rtlCol="0">
            <a:spAutoFit/>
          </a:bodyPr>
          <a:lstStyle/>
          <a:p>
            <a:r>
              <a:rPr lang="tr-TR" b="1" dirty="0" smtClean="0"/>
              <a:t>NASIL?</a:t>
            </a:r>
            <a:endParaRPr lang="tr-TR" b="1" dirty="0"/>
          </a:p>
        </p:txBody>
      </p:sp>
      <p:sp>
        <p:nvSpPr>
          <p:cNvPr id="10" name="Metin kutusu 9"/>
          <p:cNvSpPr txBox="1"/>
          <p:nvPr/>
        </p:nvSpPr>
        <p:spPr>
          <a:xfrm>
            <a:off x="3815916" y="1993745"/>
            <a:ext cx="1440160" cy="646331"/>
          </a:xfrm>
          <a:prstGeom prst="rect">
            <a:avLst/>
          </a:prstGeom>
          <a:noFill/>
        </p:spPr>
        <p:txBody>
          <a:bodyPr wrap="square" rtlCol="0">
            <a:spAutoFit/>
          </a:bodyPr>
          <a:lstStyle/>
          <a:p>
            <a:r>
              <a:rPr lang="tr-TR" b="1" dirty="0" smtClean="0"/>
              <a:t>NE İSTİYORUZ?</a:t>
            </a:r>
            <a:endParaRPr lang="tr-TR" b="1" dirty="0"/>
          </a:p>
        </p:txBody>
      </p:sp>
      <p:sp>
        <p:nvSpPr>
          <p:cNvPr id="11" name="Metin kutusu 10"/>
          <p:cNvSpPr txBox="1"/>
          <p:nvPr/>
        </p:nvSpPr>
        <p:spPr>
          <a:xfrm>
            <a:off x="6580451" y="2083600"/>
            <a:ext cx="1080120" cy="369332"/>
          </a:xfrm>
          <a:prstGeom prst="rect">
            <a:avLst/>
          </a:prstGeom>
          <a:noFill/>
        </p:spPr>
        <p:txBody>
          <a:bodyPr wrap="square" rtlCol="0">
            <a:spAutoFit/>
          </a:bodyPr>
          <a:lstStyle/>
          <a:p>
            <a:r>
              <a:rPr lang="tr-TR" b="1" dirty="0" smtClean="0"/>
              <a:t>NEDEN?</a:t>
            </a:r>
            <a:endParaRPr lang="tr-TR" b="1" dirty="0"/>
          </a:p>
        </p:txBody>
      </p:sp>
      <p:sp>
        <p:nvSpPr>
          <p:cNvPr id="12" name="Oval 11"/>
          <p:cNvSpPr/>
          <p:nvPr/>
        </p:nvSpPr>
        <p:spPr>
          <a:xfrm>
            <a:off x="1115616" y="4139788"/>
            <a:ext cx="2016224"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Oval 12"/>
          <p:cNvSpPr/>
          <p:nvPr/>
        </p:nvSpPr>
        <p:spPr>
          <a:xfrm>
            <a:off x="5472100" y="4112872"/>
            <a:ext cx="1656184"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Metin kutusu 13"/>
          <p:cNvSpPr txBox="1"/>
          <p:nvPr/>
        </p:nvSpPr>
        <p:spPr>
          <a:xfrm>
            <a:off x="1331640" y="4283804"/>
            <a:ext cx="1584176" cy="369332"/>
          </a:xfrm>
          <a:prstGeom prst="rect">
            <a:avLst/>
          </a:prstGeom>
          <a:noFill/>
        </p:spPr>
        <p:txBody>
          <a:bodyPr wrap="square" rtlCol="0">
            <a:spAutoFit/>
          </a:bodyPr>
          <a:lstStyle/>
          <a:p>
            <a:r>
              <a:rPr lang="tr-TR" dirty="0" smtClean="0"/>
              <a:t>KAYNAKLAR</a:t>
            </a:r>
            <a:endParaRPr lang="tr-TR" dirty="0"/>
          </a:p>
        </p:txBody>
      </p:sp>
      <p:sp>
        <p:nvSpPr>
          <p:cNvPr id="15" name="Metin kutusu 14"/>
          <p:cNvSpPr txBox="1"/>
          <p:nvPr/>
        </p:nvSpPr>
        <p:spPr>
          <a:xfrm>
            <a:off x="5472101" y="4283804"/>
            <a:ext cx="1648410" cy="369332"/>
          </a:xfrm>
          <a:prstGeom prst="rect">
            <a:avLst/>
          </a:prstGeom>
          <a:noFill/>
        </p:spPr>
        <p:txBody>
          <a:bodyPr wrap="square" rtlCol="0">
            <a:spAutoFit/>
          </a:bodyPr>
          <a:lstStyle/>
          <a:p>
            <a:r>
              <a:rPr lang="tr-TR" dirty="0" smtClean="0"/>
              <a:t>SONUÇLAR</a:t>
            </a:r>
            <a:endParaRPr lang="tr-TR" dirty="0"/>
          </a:p>
        </p:txBody>
      </p:sp>
      <p:sp>
        <p:nvSpPr>
          <p:cNvPr id="16" name="Sağ Ok 15"/>
          <p:cNvSpPr/>
          <p:nvPr/>
        </p:nvSpPr>
        <p:spPr>
          <a:xfrm>
            <a:off x="3131840" y="4490113"/>
            <a:ext cx="504056" cy="1630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Sağ Ok 17"/>
          <p:cNvSpPr/>
          <p:nvPr/>
        </p:nvSpPr>
        <p:spPr>
          <a:xfrm>
            <a:off x="7128284" y="4427404"/>
            <a:ext cx="1476164" cy="1630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Sol Ok 18"/>
          <p:cNvSpPr/>
          <p:nvPr/>
        </p:nvSpPr>
        <p:spPr>
          <a:xfrm>
            <a:off x="4067944" y="4490113"/>
            <a:ext cx="1404156" cy="163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Sol Ok 19"/>
          <p:cNvSpPr/>
          <p:nvPr/>
        </p:nvSpPr>
        <p:spPr>
          <a:xfrm>
            <a:off x="431695" y="4429099"/>
            <a:ext cx="702078" cy="163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Sol Ok 20"/>
          <p:cNvSpPr/>
          <p:nvPr/>
        </p:nvSpPr>
        <p:spPr>
          <a:xfrm flipH="1">
            <a:off x="539553" y="4931876"/>
            <a:ext cx="8064896" cy="8013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Sol Ok 21"/>
          <p:cNvSpPr/>
          <p:nvPr/>
        </p:nvSpPr>
        <p:spPr>
          <a:xfrm>
            <a:off x="539553" y="5733256"/>
            <a:ext cx="7848871" cy="720080"/>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Metin kutusu 22"/>
          <p:cNvSpPr txBox="1"/>
          <p:nvPr/>
        </p:nvSpPr>
        <p:spPr>
          <a:xfrm>
            <a:off x="3257854" y="5101733"/>
            <a:ext cx="2556284" cy="461665"/>
          </a:xfrm>
          <a:prstGeom prst="rect">
            <a:avLst/>
          </a:prstGeom>
          <a:noFill/>
        </p:spPr>
        <p:txBody>
          <a:bodyPr wrap="square" rtlCol="0">
            <a:spAutoFit/>
          </a:bodyPr>
          <a:lstStyle/>
          <a:p>
            <a:r>
              <a:rPr lang="tr-TR" sz="2400" b="1" dirty="0" smtClean="0"/>
              <a:t>UYGULAMA</a:t>
            </a:r>
            <a:endParaRPr lang="tr-TR" sz="2400" b="1" dirty="0"/>
          </a:p>
        </p:txBody>
      </p:sp>
      <p:sp>
        <p:nvSpPr>
          <p:cNvPr id="24" name="Metin kutusu 23"/>
          <p:cNvSpPr txBox="1"/>
          <p:nvPr/>
        </p:nvSpPr>
        <p:spPr>
          <a:xfrm>
            <a:off x="3322264" y="5862463"/>
            <a:ext cx="2556284" cy="461665"/>
          </a:xfrm>
          <a:prstGeom prst="rect">
            <a:avLst/>
          </a:prstGeom>
          <a:noFill/>
        </p:spPr>
        <p:txBody>
          <a:bodyPr wrap="square" rtlCol="0">
            <a:spAutoFit/>
          </a:bodyPr>
          <a:lstStyle/>
          <a:p>
            <a:r>
              <a:rPr lang="tr-TR" sz="2400" b="1" dirty="0" smtClean="0">
                <a:solidFill>
                  <a:srgbClr val="FF0000"/>
                </a:solidFill>
              </a:rPr>
              <a:t>PLANLAMA</a:t>
            </a:r>
            <a:endParaRPr lang="tr-TR" sz="2400" b="1" dirty="0">
              <a:solidFill>
                <a:srgbClr val="FF0000"/>
              </a:solidFill>
            </a:endParaRPr>
          </a:p>
        </p:txBody>
      </p:sp>
    </p:spTree>
    <p:extLst>
      <p:ext uri="{BB962C8B-B14F-4D97-AF65-F5344CB8AC3E}">
        <p14:creationId xmlns:p14="http://schemas.microsoft.com/office/powerpoint/2010/main" xmlns="" val="15265685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marL="68580" indent="0">
              <a:buNone/>
            </a:pPr>
            <a:endParaRPr lang="tr-TR" dirty="0" smtClean="0"/>
          </a:p>
          <a:p>
            <a:pPr marL="68580" indent="0">
              <a:buNone/>
            </a:pPr>
            <a:endParaRPr lang="tr-TR" dirty="0"/>
          </a:p>
          <a:p>
            <a:pPr marL="68580" indent="0" algn="r">
              <a:buNone/>
            </a:pPr>
            <a:r>
              <a:rPr lang="tr-TR" dirty="0" smtClean="0"/>
              <a:t>TEŞEKKÜR EDERİM.</a:t>
            </a:r>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05710" y="188640"/>
            <a:ext cx="7024744" cy="1143000"/>
          </a:xfrm>
        </p:spPr>
        <p:txBody>
          <a:bodyPr>
            <a:normAutofit/>
          </a:bodyPr>
          <a:lstStyle/>
          <a:p>
            <a:r>
              <a:rPr lang="tr-TR" b="1" dirty="0" smtClean="0"/>
              <a:t>TEMEL TANIMLAR</a:t>
            </a:r>
            <a:endParaRPr lang="tr-TR" b="1" dirty="0"/>
          </a:p>
        </p:txBody>
      </p:sp>
      <p:sp>
        <p:nvSpPr>
          <p:cNvPr id="3" name="Dikdörtgen 2"/>
          <p:cNvSpPr/>
          <p:nvPr/>
        </p:nvSpPr>
        <p:spPr>
          <a:xfrm>
            <a:off x="467544" y="1484784"/>
            <a:ext cx="7920880" cy="2769989"/>
          </a:xfrm>
          <a:prstGeom prst="rect">
            <a:avLst/>
          </a:prstGeom>
        </p:spPr>
        <p:txBody>
          <a:bodyPr wrap="square">
            <a:spAutoFit/>
          </a:bodyPr>
          <a:lstStyle/>
          <a:p>
            <a:pPr algn="just"/>
            <a:r>
              <a:rPr lang="tr-TR" sz="2000" b="1" dirty="0" smtClean="0">
                <a:solidFill>
                  <a:srgbClr val="FF0000"/>
                </a:solidFill>
              </a:rPr>
              <a:t>PERFORMANS</a:t>
            </a:r>
            <a:r>
              <a:rPr lang="tr-TR" sz="2000" b="1" dirty="0" smtClean="0"/>
              <a:t>: </a:t>
            </a:r>
          </a:p>
          <a:p>
            <a:pPr algn="just"/>
            <a:endParaRPr lang="tr-TR" sz="2000" b="1" dirty="0" smtClean="0"/>
          </a:p>
          <a:p>
            <a:pPr algn="just"/>
            <a:r>
              <a:rPr lang="tr-TR" sz="2000" b="1" dirty="0" smtClean="0"/>
              <a:t>başarım</a:t>
            </a:r>
            <a:r>
              <a:rPr lang="tr-TR" sz="2000" dirty="0" smtClean="0"/>
              <a:t>    </a:t>
            </a:r>
            <a:r>
              <a:rPr lang="tr-TR" sz="2000" i="1" dirty="0" smtClean="0"/>
              <a:t>a.</a:t>
            </a:r>
            <a:r>
              <a:rPr lang="tr-TR" sz="2000" dirty="0" smtClean="0"/>
              <a:t> </a:t>
            </a:r>
            <a:endParaRPr lang="tr-TR" sz="2000" dirty="0" smtClean="0"/>
          </a:p>
          <a:p>
            <a:pPr algn="just"/>
            <a:r>
              <a:rPr lang="tr-TR" sz="2000" dirty="0" smtClean="0"/>
              <a:t>1. Elde </a:t>
            </a:r>
            <a:r>
              <a:rPr lang="tr-TR" sz="2000" dirty="0" smtClean="0"/>
              <a:t>edilen bir başarı. 2. Herhangi bir olayı veya durumu başarma isteği ve gücü. 3. Kişinin yapabileceği en iyi derece, performans. 4. Herhangi bir eseri, oyunu, işi vb.ni ortaya koyarken gösterilen başarı, performans</a:t>
            </a:r>
            <a:r>
              <a:rPr lang="tr-TR" sz="2000" dirty="0" smtClean="0"/>
              <a:t>.</a:t>
            </a:r>
          </a:p>
          <a:p>
            <a:pPr algn="just"/>
            <a:endParaRPr lang="tr-TR" sz="2000" dirty="0" smtClean="0"/>
          </a:p>
          <a:p>
            <a:pPr algn="just"/>
            <a:r>
              <a:rPr lang="tr-TR" sz="1400" i="1" dirty="0" smtClean="0"/>
              <a:t>Kaynak: TDK</a:t>
            </a:r>
            <a:endParaRPr lang="tr-TR" sz="1400" i="1" dirty="0" smtClean="0"/>
          </a:p>
        </p:txBody>
      </p:sp>
    </p:spTree>
    <p:extLst>
      <p:ext uri="{BB962C8B-B14F-4D97-AF65-F5344CB8AC3E}">
        <p14:creationId xmlns:p14="http://schemas.microsoft.com/office/powerpoint/2010/main" xmlns="" val="3778507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539552" y="332656"/>
            <a:ext cx="7024744" cy="1143000"/>
          </a:xfrm>
        </p:spPr>
        <p:txBody>
          <a:bodyPr rtlCol="0">
            <a:normAutofit/>
          </a:bodyPr>
          <a:lstStyle/>
          <a:p>
            <a:pPr>
              <a:defRPr/>
            </a:pPr>
            <a:r>
              <a:rPr lang="tr-TR" sz="3600" b="1" dirty="0"/>
              <a:t>Performans </a:t>
            </a:r>
            <a:r>
              <a:rPr lang="tr-TR" sz="3600" b="1" dirty="0" smtClean="0"/>
              <a:t>göstergeleri</a:t>
            </a:r>
          </a:p>
        </p:txBody>
      </p:sp>
      <p:sp>
        <p:nvSpPr>
          <p:cNvPr id="130052" name="6 Slayt Numarası Yer Tutucusu"/>
          <p:cNvSpPr>
            <a:spLocks noGrp="1"/>
          </p:cNvSpPr>
          <p:nvPr>
            <p:ph type="sldNum" sz="quarter" idx="12"/>
          </p:nvPr>
        </p:nvSpPr>
        <p:spPr/>
        <p:txBody>
          <a:bodyPr/>
          <a:lstStyle/>
          <a:p>
            <a:pPr>
              <a:defRPr/>
            </a:pPr>
            <a:fld id="{15A80F67-C2A2-4AF1-9569-641B56AB3470}" type="slidenum">
              <a:rPr lang="tr-TR"/>
              <a:pPr>
                <a:defRPr/>
              </a:pPr>
              <a:t>4</a:t>
            </a:fld>
            <a:endParaRPr lang="tr-TR"/>
          </a:p>
        </p:txBody>
      </p:sp>
      <p:sp>
        <p:nvSpPr>
          <p:cNvPr id="2" name="Dikdörtgen 1"/>
          <p:cNvSpPr/>
          <p:nvPr/>
        </p:nvSpPr>
        <p:spPr>
          <a:xfrm>
            <a:off x="755576" y="1484784"/>
            <a:ext cx="7272808" cy="4431983"/>
          </a:xfrm>
          <a:prstGeom prst="rect">
            <a:avLst/>
          </a:prstGeom>
        </p:spPr>
        <p:txBody>
          <a:bodyPr wrap="square">
            <a:spAutoFit/>
          </a:bodyPr>
          <a:lstStyle/>
          <a:p>
            <a:pPr algn="just"/>
            <a:r>
              <a:rPr lang="tr-TR" sz="2400" b="1" i="1" dirty="0" smtClean="0"/>
              <a:t>TANIM:</a:t>
            </a:r>
          </a:p>
          <a:p>
            <a:pPr algn="just"/>
            <a:endParaRPr lang="tr-TR" sz="2400" i="1" dirty="0" smtClean="0"/>
          </a:p>
          <a:p>
            <a:pPr algn="just"/>
            <a:r>
              <a:rPr lang="tr-TR" sz="2400" i="1" dirty="0" smtClean="0"/>
              <a:t>Kamu idarelerince;</a:t>
            </a:r>
          </a:p>
          <a:p>
            <a:pPr algn="just"/>
            <a:endParaRPr lang="tr-TR" sz="2400" i="1" dirty="0" smtClean="0"/>
          </a:p>
          <a:p>
            <a:pPr marL="633413" indent="-103188" algn="just"/>
            <a:r>
              <a:rPr lang="tr-TR" sz="2400" i="1" dirty="0" smtClean="0"/>
              <a:t> </a:t>
            </a:r>
            <a:r>
              <a:rPr lang="tr-TR" sz="2400" i="1" u="sng" dirty="0"/>
              <a:t>stratejik amaç ve hedefler </a:t>
            </a:r>
            <a:r>
              <a:rPr lang="tr-TR" sz="2400" i="1" dirty="0"/>
              <a:t>ile </a:t>
            </a:r>
            <a:r>
              <a:rPr lang="tr-TR" sz="2400" i="1" u="sng" dirty="0"/>
              <a:t>performans hedeflerine </a:t>
            </a:r>
            <a:r>
              <a:rPr lang="tr-TR" sz="2400" i="1" dirty="0"/>
              <a:t>ulaşmak </a:t>
            </a:r>
            <a:r>
              <a:rPr lang="tr-TR" sz="2400" i="1" dirty="0" smtClean="0"/>
              <a:t>amacıyla </a:t>
            </a:r>
            <a:r>
              <a:rPr lang="tr-TR" sz="2400" i="1" dirty="0"/>
              <a:t>yürütülen </a:t>
            </a:r>
            <a:r>
              <a:rPr lang="tr-TR" sz="2400" i="1" u="sng" dirty="0"/>
              <a:t>faaliyetlerin </a:t>
            </a:r>
            <a:endParaRPr lang="tr-TR" sz="2400" i="1" u="sng" dirty="0" smtClean="0"/>
          </a:p>
          <a:p>
            <a:pPr algn="just"/>
            <a:endParaRPr lang="tr-TR" sz="2400" i="1" dirty="0" smtClean="0"/>
          </a:p>
          <a:p>
            <a:pPr marL="722313" algn="just"/>
            <a:r>
              <a:rPr lang="tr-TR" sz="2400" i="1" dirty="0" smtClean="0"/>
              <a:t>sonuçlarını ölçmek</a:t>
            </a:r>
            <a:r>
              <a:rPr lang="tr-TR" sz="2400" i="1" dirty="0"/>
              <a:t>, izlemek ve değerlendirmek için </a:t>
            </a:r>
            <a:endParaRPr lang="tr-TR" sz="2400" i="1" dirty="0" smtClean="0"/>
          </a:p>
          <a:p>
            <a:pPr algn="just"/>
            <a:endParaRPr lang="tr-TR" sz="2400" i="1" dirty="0"/>
          </a:p>
          <a:p>
            <a:pPr algn="just"/>
            <a:r>
              <a:rPr lang="tr-TR" sz="2400" i="1" dirty="0" smtClean="0"/>
              <a:t>kullanılan </a:t>
            </a:r>
            <a:r>
              <a:rPr lang="tr-TR" sz="2400" i="1" dirty="0"/>
              <a:t>araçlardır</a:t>
            </a:r>
            <a:r>
              <a:rPr lang="tr-TR" sz="2400" i="1" dirty="0" smtClean="0"/>
              <a:t>.</a:t>
            </a:r>
          </a:p>
          <a:p>
            <a:endParaRPr lang="tr-TR" dirty="0"/>
          </a:p>
        </p:txBody>
      </p:sp>
    </p:spTree>
    <p:extLst>
      <p:ext uri="{BB962C8B-B14F-4D97-AF65-F5344CB8AC3E}">
        <p14:creationId xmlns:p14="http://schemas.microsoft.com/office/powerpoint/2010/main" xmlns="" val="2743142211"/>
      </p:ext>
    </p:extLst>
  </p:cSld>
  <p:clrMapOvr>
    <a:masterClrMapping/>
  </p:clrMapOvr>
  <p:transition spd="med">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GÖSTERGE TÜRLERİ</a:t>
            </a:r>
            <a:endParaRPr lang="tr-TR" b="1" dirty="0"/>
          </a:p>
        </p:txBody>
      </p:sp>
      <p:sp>
        <p:nvSpPr>
          <p:cNvPr id="3" name="İçerik Yer Tutucusu 2"/>
          <p:cNvSpPr>
            <a:spLocks noGrp="1"/>
          </p:cNvSpPr>
          <p:nvPr>
            <p:ph idx="1"/>
          </p:nvPr>
        </p:nvSpPr>
        <p:spPr/>
        <p:txBody>
          <a:bodyPr/>
          <a:lstStyle/>
          <a:p>
            <a:pPr marL="0" indent="0">
              <a:buNone/>
            </a:pPr>
            <a:r>
              <a:rPr lang="tr-TR" dirty="0" smtClean="0"/>
              <a:t>Temelde göstergeler; </a:t>
            </a:r>
            <a:r>
              <a:rPr lang="tr-TR" u="sng" dirty="0" smtClean="0"/>
              <a:t>girdi</a:t>
            </a:r>
            <a:r>
              <a:rPr lang="tr-TR" dirty="0" smtClean="0"/>
              <a:t>, </a:t>
            </a:r>
            <a:r>
              <a:rPr lang="tr-TR" u="sng" dirty="0" smtClean="0"/>
              <a:t>çıktı</a:t>
            </a:r>
            <a:r>
              <a:rPr lang="tr-TR" dirty="0" smtClean="0"/>
              <a:t>, </a:t>
            </a:r>
            <a:r>
              <a:rPr lang="tr-TR" u="sng" dirty="0" smtClean="0"/>
              <a:t>verimlilik</a:t>
            </a:r>
            <a:r>
              <a:rPr lang="tr-TR" dirty="0" smtClean="0"/>
              <a:t>, </a:t>
            </a:r>
            <a:r>
              <a:rPr lang="tr-TR" u="sng" dirty="0" smtClean="0"/>
              <a:t>sonuç</a:t>
            </a:r>
            <a:r>
              <a:rPr lang="tr-TR" dirty="0" smtClean="0"/>
              <a:t> ve </a:t>
            </a:r>
            <a:r>
              <a:rPr lang="tr-TR" u="sng" dirty="0" smtClean="0"/>
              <a:t>kalite</a:t>
            </a:r>
            <a:r>
              <a:rPr lang="tr-TR" dirty="0" smtClean="0"/>
              <a:t> başlıkları altında toplanmaktadır.</a:t>
            </a:r>
          </a:p>
          <a:p>
            <a:pPr marL="0" indent="0" algn="just">
              <a:buNone/>
            </a:pPr>
            <a:endParaRPr lang="tr-TR" dirty="0" smtClean="0"/>
          </a:p>
          <a:p>
            <a:pPr marL="0" indent="0" algn="just">
              <a:buNone/>
            </a:pPr>
            <a:r>
              <a:rPr lang="tr-TR" b="1" dirty="0" smtClean="0">
                <a:solidFill>
                  <a:schemeClr val="bg2">
                    <a:lumMod val="50000"/>
                  </a:schemeClr>
                </a:solidFill>
              </a:rPr>
              <a:t>!!</a:t>
            </a:r>
            <a:r>
              <a:rPr lang="tr-TR" dirty="0" smtClean="0"/>
              <a:t> </a:t>
            </a:r>
            <a:r>
              <a:rPr lang="tr-TR" b="1" dirty="0" smtClean="0"/>
              <a:t>Hedefin </a:t>
            </a:r>
            <a:r>
              <a:rPr lang="tr-TR" b="1" dirty="0"/>
              <a:t>niteliği performans göstergelerinin çeşidini ve niteliğini de </a:t>
            </a:r>
            <a:r>
              <a:rPr lang="tr-TR" b="1" dirty="0" smtClean="0"/>
              <a:t>etkiler </a:t>
            </a:r>
            <a:r>
              <a:rPr lang="tr-TR" b="1" dirty="0" smtClean="0">
                <a:solidFill>
                  <a:schemeClr val="bg2">
                    <a:lumMod val="50000"/>
                  </a:schemeClr>
                </a:solidFill>
              </a:rPr>
              <a:t>!!</a:t>
            </a:r>
            <a:endParaRPr lang="tr-TR" b="1" dirty="0">
              <a:solidFill>
                <a:schemeClr val="bg2">
                  <a:lumMod val="50000"/>
                </a:schemeClr>
              </a:solidFill>
            </a:endParaRPr>
          </a:p>
          <a:p>
            <a:pPr marL="0" indent="0">
              <a:buNone/>
            </a:pPr>
            <a:endParaRPr lang="tr-TR" dirty="0"/>
          </a:p>
        </p:txBody>
      </p:sp>
    </p:spTree>
    <p:extLst>
      <p:ext uri="{BB962C8B-B14F-4D97-AF65-F5344CB8AC3E}">
        <p14:creationId xmlns:p14="http://schemas.microsoft.com/office/powerpoint/2010/main" xmlns="" val="6737745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b="1" dirty="0" smtClean="0">
                <a:solidFill>
                  <a:srgbClr val="FF0000"/>
                </a:solidFill>
              </a:rPr>
              <a:t>GİRDİ GÖSTERGELERİ:</a:t>
            </a:r>
            <a:endParaRPr lang="tr-TR" dirty="0"/>
          </a:p>
        </p:txBody>
      </p:sp>
      <p:sp>
        <p:nvSpPr>
          <p:cNvPr id="3" name="İçerik Yer Tutucusu 2"/>
          <p:cNvSpPr>
            <a:spLocks noGrp="1"/>
          </p:cNvSpPr>
          <p:nvPr>
            <p:ph idx="1"/>
          </p:nvPr>
        </p:nvSpPr>
        <p:spPr/>
        <p:txBody>
          <a:bodyPr/>
          <a:lstStyle/>
          <a:p>
            <a:pPr marL="0" indent="0" algn="just">
              <a:buNone/>
            </a:pPr>
            <a:r>
              <a:rPr lang="tr-TR" i="1" dirty="0" smtClean="0"/>
              <a:t>Bir </a:t>
            </a:r>
            <a:r>
              <a:rPr lang="tr-TR" i="1" dirty="0"/>
              <a:t>ürün veya hizmetin üretilmesi için gereken </a:t>
            </a:r>
            <a:r>
              <a:rPr lang="tr-TR" i="1" u="sng" dirty="0"/>
              <a:t>beşeri</a:t>
            </a:r>
            <a:r>
              <a:rPr lang="tr-TR" i="1" dirty="0"/>
              <a:t>, </a:t>
            </a:r>
            <a:r>
              <a:rPr lang="tr-TR" i="1" u="sng" dirty="0"/>
              <a:t>mali</a:t>
            </a:r>
            <a:r>
              <a:rPr lang="tr-TR" i="1" dirty="0"/>
              <a:t> ve </a:t>
            </a:r>
            <a:r>
              <a:rPr lang="tr-TR" i="1" u="sng" dirty="0"/>
              <a:t>fiziksel</a:t>
            </a:r>
            <a:r>
              <a:rPr lang="tr-TR" i="1" dirty="0"/>
              <a:t> kaynaklardır. Girdi göstergeleri ölçmeye esas olan başlangıç durumunu yansıtır. </a:t>
            </a:r>
            <a:endParaRPr lang="tr-TR" i="1" dirty="0" smtClean="0"/>
          </a:p>
          <a:p>
            <a:pPr marL="0" indent="0">
              <a:buNone/>
            </a:pPr>
            <a:r>
              <a:rPr lang="tr-TR" dirty="0"/>
              <a:t>Ö</a:t>
            </a:r>
            <a:r>
              <a:rPr lang="tr-TR" dirty="0" smtClean="0"/>
              <a:t>rnek</a:t>
            </a:r>
            <a:r>
              <a:rPr lang="tr-TR" dirty="0"/>
              <a:t>: Okuma yazma seferberliğinin gerektirdiği öğretmen sayısı</a:t>
            </a:r>
            <a:r>
              <a:rPr lang="tr-TR" dirty="0" smtClean="0"/>
              <a:t>. </a:t>
            </a:r>
          </a:p>
          <a:p>
            <a:pPr marL="0" indent="0">
              <a:buNone/>
            </a:pPr>
            <a:r>
              <a:rPr lang="tr-TR" sz="1600" dirty="0" smtClean="0"/>
              <a:t>(</a:t>
            </a:r>
            <a:r>
              <a:rPr lang="tr-TR" sz="1600" i="1" dirty="0" smtClean="0"/>
              <a:t>Kamu idareleri için Stratejik Planlama Kılavuzu, 2006</a:t>
            </a:r>
            <a:r>
              <a:rPr lang="tr-TR" sz="1600" dirty="0" smtClean="0"/>
              <a:t>) </a:t>
            </a:r>
            <a:endParaRPr lang="tr-TR" sz="1600" dirty="0"/>
          </a:p>
          <a:p>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b="1" dirty="0" smtClean="0">
                <a:solidFill>
                  <a:srgbClr val="FF0000"/>
                </a:solidFill>
              </a:rPr>
              <a:t>ÇIKTI GÖSTERGELERİ : </a:t>
            </a:r>
            <a:endParaRPr lang="tr-TR" dirty="0"/>
          </a:p>
        </p:txBody>
      </p:sp>
      <p:sp>
        <p:nvSpPr>
          <p:cNvPr id="3" name="İçerik Yer Tutucusu 2"/>
          <p:cNvSpPr>
            <a:spLocks noGrp="1"/>
          </p:cNvSpPr>
          <p:nvPr>
            <p:ph idx="1"/>
          </p:nvPr>
        </p:nvSpPr>
        <p:spPr/>
        <p:txBody>
          <a:bodyPr>
            <a:normAutofit/>
          </a:bodyPr>
          <a:lstStyle/>
          <a:p>
            <a:pPr marL="0" indent="0" algn="just">
              <a:buNone/>
            </a:pPr>
            <a:r>
              <a:rPr lang="tr-TR" i="1" dirty="0" smtClean="0"/>
              <a:t>Üretilen </a:t>
            </a:r>
            <a:r>
              <a:rPr lang="tr-TR" i="1" dirty="0"/>
              <a:t>ürün ve hizmetlerin miktarıdır. </a:t>
            </a:r>
            <a:endParaRPr lang="tr-TR" i="1" dirty="0" smtClean="0"/>
          </a:p>
          <a:p>
            <a:pPr marL="0" indent="0" algn="just">
              <a:buNone/>
            </a:pPr>
            <a:r>
              <a:rPr lang="tr-TR" i="1" dirty="0" smtClean="0"/>
              <a:t>Çıktı </a:t>
            </a:r>
            <a:r>
              <a:rPr lang="tr-TR" i="1" dirty="0"/>
              <a:t>göstergeleri, üretilen mal ve hizmetlerin niceliği konusunda bilgi vermesine rağmen, sonuçlara ulaşılıp ulaşılmadığı veya üretilen mal ve hizmetin kalitesi ve üretim sürecinin etkinliği konusunda tek başına açıklayıcı değildir. </a:t>
            </a:r>
            <a:endParaRPr lang="tr-TR" i="1" dirty="0" smtClean="0"/>
          </a:p>
          <a:p>
            <a:pPr marL="0" indent="0" algn="just">
              <a:buNone/>
            </a:pPr>
            <a:r>
              <a:rPr lang="tr-TR" dirty="0" smtClean="0"/>
              <a:t>örnek</a:t>
            </a:r>
            <a:r>
              <a:rPr lang="tr-TR" dirty="0"/>
              <a:t>: okuldan mezun olan öğrenci </a:t>
            </a:r>
            <a:r>
              <a:rPr lang="tr-TR" dirty="0" smtClean="0"/>
              <a:t>sayısı</a:t>
            </a:r>
          </a:p>
          <a:p>
            <a:pPr marL="0" indent="0">
              <a:buNone/>
            </a:pPr>
            <a:r>
              <a:rPr lang="tr-TR" sz="1700" dirty="0" smtClean="0"/>
              <a:t>(</a:t>
            </a:r>
            <a:r>
              <a:rPr lang="tr-TR" sz="1700" i="1" dirty="0" smtClean="0"/>
              <a:t>Kamu İdareleri için Stratejik Planlama Kılavuzu, 2006</a:t>
            </a:r>
            <a:r>
              <a:rPr lang="tr-TR" sz="1700" dirty="0" smtClean="0"/>
              <a:t>) </a:t>
            </a:r>
          </a:p>
          <a:p>
            <a:endParaRPr lang="tr-TR" dirty="0"/>
          </a:p>
        </p:txBody>
      </p:sp>
    </p:spTree>
    <p:extLst>
      <p:ext uri="{BB962C8B-B14F-4D97-AF65-F5344CB8AC3E}">
        <p14:creationId xmlns:p14="http://schemas.microsoft.com/office/powerpoint/2010/main" xmlns="" val="2240752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404664"/>
            <a:ext cx="7024744" cy="1143000"/>
          </a:xfrm>
        </p:spPr>
        <p:txBody>
          <a:bodyPr>
            <a:normAutofit/>
          </a:bodyPr>
          <a:lstStyle/>
          <a:p>
            <a:r>
              <a:rPr lang="tr-TR" b="1" dirty="0" smtClean="0">
                <a:solidFill>
                  <a:srgbClr val="FF0000"/>
                </a:solidFill>
              </a:rPr>
              <a:t>VERİMLİLİK GÖSTERGELERİ</a:t>
            </a:r>
            <a:endParaRPr lang="tr-TR" dirty="0"/>
          </a:p>
        </p:txBody>
      </p:sp>
      <p:sp>
        <p:nvSpPr>
          <p:cNvPr id="3" name="İçerik Yer Tutucusu 2"/>
          <p:cNvSpPr>
            <a:spLocks noGrp="1"/>
          </p:cNvSpPr>
          <p:nvPr>
            <p:ph idx="1"/>
          </p:nvPr>
        </p:nvSpPr>
        <p:spPr>
          <a:xfrm>
            <a:off x="395536" y="1628800"/>
            <a:ext cx="8229600" cy="4525963"/>
          </a:xfrm>
        </p:spPr>
        <p:txBody>
          <a:bodyPr>
            <a:normAutofit lnSpcReduction="10000"/>
          </a:bodyPr>
          <a:lstStyle/>
          <a:p>
            <a:pPr marL="0" indent="0" algn="just">
              <a:buNone/>
            </a:pPr>
            <a:r>
              <a:rPr lang="tr-TR" i="1" dirty="0" smtClean="0"/>
              <a:t>Birim </a:t>
            </a:r>
            <a:r>
              <a:rPr lang="tr-TR" i="1" dirty="0"/>
              <a:t>çıktı başına girdi veya maliyettir. Girdiler ile çıktılar arasındaki ilişkiyi gösterir. </a:t>
            </a:r>
            <a:endParaRPr lang="tr-TR" i="1" dirty="0" smtClean="0"/>
          </a:p>
          <a:p>
            <a:pPr marL="0" indent="0" algn="just">
              <a:buNone/>
            </a:pPr>
            <a:r>
              <a:rPr lang="tr-TR" dirty="0" smtClean="0"/>
              <a:t>Örnek</a:t>
            </a:r>
            <a:r>
              <a:rPr lang="tr-TR" dirty="0"/>
              <a:t>: Aşılanan çocuk sayısı başına </a:t>
            </a:r>
            <a:r>
              <a:rPr lang="tr-TR" dirty="0" smtClean="0"/>
              <a:t>maliyet</a:t>
            </a:r>
          </a:p>
          <a:p>
            <a:pPr marL="0" indent="0" algn="just">
              <a:buNone/>
            </a:pPr>
            <a:r>
              <a:rPr lang="tr-TR" sz="1600" dirty="0" smtClean="0"/>
              <a:t>(</a:t>
            </a:r>
            <a:r>
              <a:rPr lang="tr-TR" sz="1600" i="1" dirty="0" smtClean="0"/>
              <a:t>Kamu İdareleri için Stratejik Planlama Kılavuzu, 2006</a:t>
            </a:r>
            <a:r>
              <a:rPr lang="tr-TR" sz="1600" dirty="0" smtClean="0"/>
              <a:t>) </a:t>
            </a:r>
          </a:p>
          <a:p>
            <a:pPr marL="0" indent="0" algn="just">
              <a:buNone/>
            </a:pPr>
            <a:endParaRPr lang="tr-TR" dirty="0"/>
          </a:p>
          <a:p>
            <a:pPr algn="just">
              <a:buFont typeface="Wingdings" panose="05000000000000000000" pitchFamily="2" charset="2"/>
              <a:buChar char="ü"/>
            </a:pPr>
            <a:r>
              <a:rPr lang="tr-TR" dirty="0"/>
              <a:t>Belirlenen bir girdi düzeyi ile en yüksek çıktının elde edilip edilmediğine ilişkin bilgi sağlar. </a:t>
            </a:r>
            <a:endParaRPr lang="tr-TR" dirty="0" smtClean="0"/>
          </a:p>
          <a:p>
            <a:pPr algn="just">
              <a:buFont typeface="Wingdings" panose="05000000000000000000" pitchFamily="2" charset="2"/>
              <a:buChar char="ü"/>
            </a:pPr>
            <a:r>
              <a:rPr lang="tr-TR" dirty="0" smtClean="0"/>
              <a:t>Kalite tehlikesi nedeniyle kalite </a:t>
            </a:r>
            <a:r>
              <a:rPr lang="tr-TR" dirty="0"/>
              <a:t>göstergeleri ile </a:t>
            </a:r>
            <a:r>
              <a:rPr lang="tr-TR" dirty="0" smtClean="0"/>
              <a:t>birlikte </a:t>
            </a:r>
            <a:r>
              <a:rPr lang="tr-TR" dirty="0"/>
              <a:t>kullanılması daha iyi sonuçlar elde edilmesini sağlayabilir.</a:t>
            </a:r>
          </a:p>
          <a:p>
            <a:pPr marL="0" indent="0" algn="just">
              <a:buNone/>
            </a:pPr>
            <a:r>
              <a:rPr lang="tr-TR" dirty="0" smtClean="0"/>
              <a:t>Örnek: Mezun </a:t>
            </a:r>
            <a:r>
              <a:rPr lang="tr-TR" dirty="0"/>
              <a:t>olan öğrencilerin üniversiteye girme oranı </a:t>
            </a:r>
            <a:endParaRPr lang="tr-TR" dirty="0" smtClean="0"/>
          </a:p>
          <a:p>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476672"/>
            <a:ext cx="7024744" cy="1143000"/>
          </a:xfrm>
        </p:spPr>
        <p:txBody>
          <a:bodyPr>
            <a:normAutofit/>
          </a:bodyPr>
          <a:lstStyle/>
          <a:p>
            <a:r>
              <a:rPr lang="tr-TR" b="1" dirty="0" smtClean="0">
                <a:solidFill>
                  <a:srgbClr val="FF0000"/>
                </a:solidFill>
              </a:rPr>
              <a:t>SONUÇ GÖSTERGELERİ </a:t>
            </a:r>
            <a:endParaRPr lang="tr-TR" dirty="0"/>
          </a:p>
        </p:txBody>
      </p:sp>
      <p:sp>
        <p:nvSpPr>
          <p:cNvPr id="3" name="İçerik Yer Tutucusu 2"/>
          <p:cNvSpPr>
            <a:spLocks noGrp="1"/>
          </p:cNvSpPr>
          <p:nvPr>
            <p:ph idx="1"/>
          </p:nvPr>
        </p:nvSpPr>
        <p:spPr>
          <a:xfrm>
            <a:off x="467544" y="1628800"/>
            <a:ext cx="8229600" cy="4968552"/>
          </a:xfrm>
        </p:spPr>
        <p:txBody>
          <a:bodyPr>
            <a:normAutofit/>
          </a:bodyPr>
          <a:lstStyle/>
          <a:p>
            <a:pPr marL="0" indent="0" algn="just">
              <a:buNone/>
            </a:pPr>
            <a:r>
              <a:rPr lang="tr-TR" i="1" dirty="0" smtClean="0"/>
              <a:t>Sonuç </a:t>
            </a:r>
            <a:r>
              <a:rPr lang="tr-TR" i="1" dirty="0"/>
              <a:t>göstergeleri elde edilen çıktıların, amaç ve hedeflerin </a:t>
            </a:r>
            <a:r>
              <a:rPr lang="tr-TR" i="1" dirty="0" smtClean="0"/>
              <a:t>gerçekleştirilmesinde </a:t>
            </a:r>
            <a:r>
              <a:rPr lang="tr-TR" i="1" dirty="0"/>
              <a:t>nasıl ve ne ölçüde başarılı olduklarını gösterir. </a:t>
            </a:r>
            <a:endParaRPr lang="tr-TR" i="1" dirty="0" smtClean="0"/>
          </a:p>
          <a:p>
            <a:pPr marL="0" indent="0" algn="just">
              <a:buNone/>
            </a:pPr>
            <a:r>
              <a:rPr lang="tr-TR" i="1" dirty="0" smtClean="0"/>
              <a:t>Sonuç </a:t>
            </a:r>
            <a:r>
              <a:rPr lang="tr-TR" i="1" dirty="0"/>
              <a:t>göstergeleri amaç ve hedeflere ulaşılıp </a:t>
            </a:r>
            <a:r>
              <a:rPr lang="tr-TR" i="1" dirty="0" smtClean="0"/>
              <a:t>ulaşılmadığını </a:t>
            </a:r>
            <a:r>
              <a:rPr lang="tr-TR" i="1" dirty="0"/>
              <a:t>ortaya koymaları bakımından en önemli performans göstergeleridir. </a:t>
            </a:r>
            <a:endParaRPr lang="tr-TR" i="1" dirty="0" smtClean="0"/>
          </a:p>
          <a:p>
            <a:pPr marL="0" indent="0" algn="just">
              <a:buNone/>
            </a:pPr>
            <a:r>
              <a:rPr lang="tr-TR" dirty="0" smtClean="0"/>
              <a:t>Örnek</a:t>
            </a:r>
            <a:r>
              <a:rPr lang="tr-TR" dirty="0"/>
              <a:t>: Bakım onarımı yapılan karayollarında ulaşım hizmetlerindeki iyileşme (zaman tasarrufu, kaza sayılarında azalma vs</a:t>
            </a:r>
            <a:r>
              <a:rPr lang="tr-TR" dirty="0" smtClean="0"/>
              <a:t>.)</a:t>
            </a:r>
          </a:p>
          <a:p>
            <a:pPr marL="0" indent="0" algn="just">
              <a:buNone/>
            </a:pPr>
            <a:r>
              <a:rPr lang="tr-TR" sz="1600" dirty="0" smtClean="0"/>
              <a:t>(</a:t>
            </a:r>
            <a:r>
              <a:rPr lang="tr-TR" sz="1600" i="1" dirty="0" smtClean="0"/>
              <a:t>Kamu İdareleri için Stratejik Planlama Kılavuzu, 2006</a:t>
            </a:r>
            <a:r>
              <a:rPr lang="tr-TR" sz="1600" dirty="0" smtClean="0"/>
              <a:t>) </a:t>
            </a:r>
          </a:p>
          <a:p>
            <a:pPr marL="0" indent="0" algn="just">
              <a:buNone/>
            </a:pPr>
            <a:endParaRPr lang="tr-TR" dirty="0" smtClean="0"/>
          </a:p>
          <a:p>
            <a:pPr>
              <a:buFont typeface="Wingdings" panose="05000000000000000000" pitchFamily="2" charset="2"/>
              <a:buChar char="ü"/>
            </a:pPr>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19224</TotalTime>
  <Words>1059</Words>
  <Application>Microsoft Office PowerPoint</Application>
  <PresentationFormat>Ekran Gösterisi (4:3)</PresentationFormat>
  <Paragraphs>167</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Austin</vt:lpstr>
      <vt:lpstr> PERFORMANS GÖSTERGELERİ</vt:lpstr>
      <vt:lpstr>TEMEL TANIMLAR</vt:lpstr>
      <vt:lpstr>TEMEL TANIMLAR</vt:lpstr>
      <vt:lpstr>Performans göstergeleri</vt:lpstr>
      <vt:lpstr>GÖSTERGE TÜRLERİ</vt:lpstr>
      <vt:lpstr>GİRDİ GÖSTERGELERİ:</vt:lpstr>
      <vt:lpstr>ÇIKTI GÖSTERGELERİ : </vt:lpstr>
      <vt:lpstr>VERİMLİLİK GÖSTERGELERİ</vt:lpstr>
      <vt:lpstr>SONUÇ GÖSTERGELERİ </vt:lpstr>
      <vt:lpstr>SONUÇ GÖSTERGELERİ</vt:lpstr>
      <vt:lpstr>KALİTE GÖSTERGESİ</vt:lpstr>
      <vt:lpstr>VERİ KAYNAKLARI</vt:lpstr>
      <vt:lpstr>KALİTE KRİTERLERİ</vt:lpstr>
      <vt:lpstr>ÖRNEKLER</vt:lpstr>
      <vt:lpstr>ÖRNEK- 2</vt:lpstr>
      <vt:lpstr>ÖRNEK-3</vt:lpstr>
      <vt:lpstr>SP_Örnek-  Tema: İlköğretim</vt:lpstr>
      <vt:lpstr>Göstergeye karar vermeden önce</vt:lpstr>
      <vt:lpstr>Değerlendirme Süreci</vt:lpstr>
      <vt:lpstr>TEMEL ÇERÇEVE</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PERFORMANS GÖSTERGELERİ</dc:title>
  <dc:creator>Nilgun CALISKAN</dc:creator>
  <cp:lastModifiedBy>acer</cp:lastModifiedBy>
  <cp:revision>66</cp:revision>
  <dcterms:created xsi:type="dcterms:W3CDTF">2013-11-21T09:19:23Z</dcterms:created>
  <dcterms:modified xsi:type="dcterms:W3CDTF">2014-02-20T02:42:57Z</dcterms:modified>
</cp:coreProperties>
</file>