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58" r:id="rId5"/>
    <p:sldId id="264" r:id="rId6"/>
    <p:sldId id="266" r:id="rId7"/>
    <p:sldId id="267" r:id="rId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3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9EAEE-DD99-44DD-BBD8-D870D9C3FDC6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7AC24-F821-4F0D-9F77-BD2220DF3F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7E079-F295-4FBC-B1E1-7C6AF6E4E810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655B8-3AAF-413F-B456-3969E7590E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20FF6-ED97-4C1B-AC77-3801C0B49E0E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A3AF0-BC6B-401A-BE48-4C5B5AD91B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CC50-AFD4-42EB-AEBC-8CFDD1D5E855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2E1DB-2B98-400A-8037-3D44620F57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12BDD-297D-43FA-8952-E44AACB39FA9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5B25-67B8-422F-AE18-AE92D63623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33116-E62B-4FF0-96A4-E4BD1D7C1B2D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E209A-93AD-44A7-B1F6-59C399E592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D0EF8-CF29-4735-AB7C-376C8330E677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5DA3-69D6-4B1C-8BA3-8971995DF9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C79A0-8325-4901-8299-D6E982E64B1F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33291-CF72-40D9-84FA-E1D2E151A6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4B3F-0BB2-4965-9B95-6E0F38695306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0C797-D435-4A9F-87CB-002C92A198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9BEC8-9C76-45E3-80C0-EFBF9544E28A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1A740-8FA6-4CAE-B373-C062E113C7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D9F29-5E56-4D6F-B698-9D009F180158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F4A7A-4EA9-4749-9C5A-4400D1DB15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B3D006-640A-4259-AC98-0A714011EE9E}" type="datetimeFigureOut">
              <a:rPr lang="tr-TR"/>
              <a:pPr>
                <a:defRPr/>
              </a:pPr>
              <a:t>20.3.2014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D56EE5-A0C6-4DA6-AF75-1F1267AB31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50133" y="404664"/>
            <a:ext cx="6643734" cy="99671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dirty="0" smtClean="0">
                <a:latin typeface="Cambria Math" pitchFamily="18" charset="0"/>
                <a:ea typeface="Cambria Math" pitchFamily="18" charset="0"/>
              </a:rPr>
              <a:t>MANGALA OYUNU</a:t>
            </a:r>
            <a:endParaRPr lang="tr-T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23628" y="1484784"/>
            <a:ext cx="6696744" cy="3767042"/>
          </a:xfrm>
        </p:spPr>
        <p:txBody>
          <a:bodyPr>
            <a:noAutofit/>
          </a:bodyPr>
          <a:lstStyle/>
          <a:p>
            <a:pPr marR="0"/>
            <a:endParaRPr lang="tr-TR" sz="4800" dirty="0"/>
          </a:p>
          <a:p>
            <a:pPr marR="0"/>
            <a:endParaRPr lang="tr-TR" sz="4800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395842"/>
            <a:ext cx="6336704" cy="93610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84784"/>
            <a:ext cx="4536504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31640" y="1628800"/>
            <a:ext cx="6643734" cy="1428759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dirty="0">
                <a:latin typeface="Cambria Math" pitchFamily="18" charset="0"/>
                <a:ea typeface="Cambria Math" pitchFamily="18" charset="0"/>
              </a:rPr>
              <a:t/>
            </a:r>
            <a:br>
              <a:rPr lang="tr-TR" dirty="0">
                <a:latin typeface="Cambria Math" pitchFamily="18" charset="0"/>
                <a:ea typeface="Cambria Math" pitchFamily="18" charset="0"/>
              </a:rPr>
            </a:br>
            <a:r>
              <a:rPr lang="tr-TR" dirty="0" smtClean="0">
                <a:latin typeface="Cambria Math" pitchFamily="18" charset="0"/>
                <a:ea typeface="Cambria Math" pitchFamily="18" charset="0"/>
              </a:rPr>
              <a:t> </a:t>
            </a:r>
            <a:br>
              <a:rPr lang="tr-TR" dirty="0" smtClean="0">
                <a:latin typeface="Cambria Math" pitchFamily="18" charset="0"/>
                <a:ea typeface="Cambria Math" pitchFamily="18" charset="0"/>
              </a:rPr>
            </a:br>
            <a:r>
              <a:rPr lang="tr-TR" dirty="0" smtClean="0">
                <a:latin typeface="Cambria Math" pitchFamily="18" charset="0"/>
                <a:ea typeface="Cambria Math" pitchFamily="18" charset="0"/>
              </a:rPr>
              <a:t>«MANGALA OYUNU» Tanıtımı</a:t>
            </a:r>
            <a:endParaRPr lang="tr-T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338" name="2 Alt Başlık"/>
          <p:cNvSpPr>
            <a:spLocks noGrp="1"/>
          </p:cNvSpPr>
          <p:nvPr>
            <p:ph type="subTitle" idx="1"/>
          </p:nvPr>
        </p:nvSpPr>
        <p:spPr>
          <a:xfrm>
            <a:off x="2928938" y="3357563"/>
            <a:ext cx="3643312" cy="2281238"/>
          </a:xfrm>
        </p:spPr>
        <p:txBody>
          <a:bodyPr/>
          <a:lstStyle/>
          <a:p>
            <a:pPr marR="0"/>
            <a:endParaRPr lang="tr-TR" dirty="0" smtClean="0"/>
          </a:p>
        </p:txBody>
      </p:sp>
      <p:pic>
        <p:nvPicPr>
          <p:cNvPr id="14339" name="Picture 3" descr="C:\Documents and Settings\Administrator\Desktop\MANGALA ESK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6838" y="3212976"/>
            <a:ext cx="4143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mtClean="0"/>
              <a:t>MANGALANIN TARİHÇESİ</a:t>
            </a:r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>
          <a:xfrm>
            <a:off x="457200" y="1935163"/>
            <a:ext cx="3400425" cy="4389437"/>
          </a:xfrm>
        </p:spPr>
        <p:txBody>
          <a:bodyPr/>
          <a:lstStyle/>
          <a:p>
            <a:r>
              <a:rPr lang="tr-TR" i="1" dirty="0" smtClean="0"/>
              <a:t>Eski Türk medeniyetlerinde çok sevilen "Mangala" isimli oyun Sakalar, Hunlar ve Göktürkler döneminde oynandığı bilinmektedir</a:t>
            </a:r>
            <a:r>
              <a:rPr lang="tr-TR" dirty="0" smtClean="0"/>
              <a:t>. </a:t>
            </a:r>
          </a:p>
        </p:txBody>
      </p:sp>
      <p:pic>
        <p:nvPicPr>
          <p:cNvPr id="15363" name="Picture 2" descr="C:\Documents and Settings\Administrator\Desktop\MANGALA TAŞ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2571750"/>
            <a:ext cx="25003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031" y="5949280"/>
            <a:ext cx="6336704" cy="7920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algn="ctr"/>
            <a:r>
              <a:rPr lang="tr-TR" smtClean="0"/>
              <a:t> MANGALA OYUNU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50"/>
            <a:ext cx="3400425" cy="38576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Mangala  takımında altışar adet olmak üzere on iki küçük kuyu ve her oyuncunun taşlarını toplayacağı birer büyük hazine kuyusu bulunmaktadır. Mangala Oyunu 48 taş ile oynanır.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17411" name="Picture 5" descr="F:\mangala.com\mangala-oyun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3" y="2357438"/>
            <a:ext cx="464343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MANGALANIN KAZANDIRDIKLARI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163"/>
            <a:ext cx="4618856" cy="3582069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 smtClean="0"/>
              <a:t>1-Stratejikdavranma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 smtClean="0"/>
              <a:t>2-Uyanıklık,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 smtClean="0"/>
              <a:t>3-Öncedengörme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 smtClean="0"/>
              <a:t>4-Esneklik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 smtClean="0"/>
              <a:t>5-Direnme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 smtClean="0"/>
              <a:t>6-Bellekte tutma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 smtClean="0"/>
              <a:t>7-Sosyalleşme kazandırır.</a:t>
            </a:r>
            <a:endParaRPr lang="tr-TR" b="1" dirty="0"/>
          </a:p>
        </p:txBody>
      </p:sp>
      <p:pic>
        <p:nvPicPr>
          <p:cNvPr id="23555" name="Picture 3" descr="C:\Documents and Settings\Administrator\Desktop\hed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2428875"/>
            <a:ext cx="264318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517232"/>
            <a:ext cx="6336704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smtClean="0"/>
              <a:t>MANGALANIN YAYGINLAŞTIRILMASI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163"/>
            <a:ext cx="3538736" cy="4662189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Milli Eğitim Bakanlığı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>    Tarafından </a:t>
            </a:r>
            <a:r>
              <a:rPr lang="tr-TR" dirty="0" err="1" smtClean="0"/>
              <a:t>Mangala’nın</a:t>
            </a:r>
            <a:r>
              <a:rPr lang="tr-TR" dirty="0" smtClean="0"/>
              <a:t> yaygınlaştırılması için Tüm İllerden pilot okullar belirlenmiştir.</a:t>
            </a:r>
            <a:endParaRPr lang="tr-TR" dirty="0"/>
          </a:p>
        </p:txBody>
      </p:sp>
      <p:pic>
        <p:nvPicPr>
          <p:cNvPr id="24579" name="Picture 2" descr="C:\Documents and Settings\Administrator\Desktop\okul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0" y="2071688"/>
            <a:ext cx="3643313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188" y="5715000"/>
            <a:ext cx="6336704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mtClean="0"/>
              <a:t>EĞİTİMLER</a:t>
            </a:r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>
          <a:xfrm>
            <a:off x="457200" y="1935163"/>
            <a:ext cx="3471863" cy="4389437"/>
          </a:xfrm>
        </p:spPr>
        <p:txBody>
          <a:bodyPr/>
          <a:lstStyle/>
          <a:p>
            <a:r>
              <a:rPr lang="tr-TR" dirty="0" smtClean="0"/>
              <a:t>Pilot okullarda uygulandıktan sonra diğer okullara yaygınlaştırılması için Mangala Eğitim Kursları açılacaktır.</a:t>
            </a:r>
          </a:p>
        </p:txBody>
      </p:sp>
      <p:pic>
        <p:nvPicPr>
          <p:cNvPr id="25603" name="Picture 2" descr="C:\Documents and Settings\Administrator\Desktop\kurs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2000250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517232"/>
            <a:ext cx="6336704" cy="9361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204</TotalTime>
  <Words>97</Words>
  <Application>Microsoft Office PowerPoint</Application>
  <PresentationFormat>Ekran Gösterisi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MANGALA OYUNU</vt:lpstr>
      <vt:lpstr>   «MANGALA OYUNU» Tanıtımı</vt:lpstr>
      <vt:lpstr>MANGALANIN TARİHÇESİ</vt:lpstr>
      <vt:lpstr> MANGALA OYUNU</vt:lpstr>
      <vt:lpstr>MANGALANIN KAZANDIRDIKLARI</vt:lpstr>
      <vt:lpstr>MANGALANIN YAYGINLAŞTIRILMASI</vt:lpstr>
      <vt:lpstr>EĞİTİMLER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MANGALA</dc:title>
  <cp:lastModifiedBy>CIHANGIRR</cp:lastModifiedBy>
  <cp:revision>43</cp:revision>
  <dcterms:modified xsi:type="dcterms:W3CDTF">2014-03-20T10:32:54Z</dcterms:modified>
</cp:coreProperties>
</file>